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 id="2147483698" r:id="rId5"/>
    <p:sldMasterId id="2147483715" r:id="rId6"/>
    <p:sldMasterId id="2147483727" r:id="rId7"/>
  </p:sldMasterIdLst>
  <p:notesMasterIdLst>
    <p:notesMasterId r:id="rId25"/>
  </p:notesMasterIdLst>
  <p:handoutMasterIdLst>
    <p:handoutMasterId r:id="rId26"/>
  </p:handoutMasterIdLst>
  <p:sldIdLst>
    <p:sldId id="383"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4" r:id="rId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F7F"/>
    <a:srgbClr val="404040"/>
    <a:srgbClr val="6C6F70"/>
    <a:srgbClr val="C45008"/>
    <a:srgbClr val="519FA5"/>
    <a:srgbClr val="961E1F"/>
    <a:srgbClr val="C45D08"/>
    <a:srgbClr val="C43E08"/>
    <a:srgbClr val="5AA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9" autoAdjust="0"/>
    <p:restoredTop sz="96178" autoAdjust="0"/>
  </p:normalViewPr>
  <p:slideViewPr>
    <p:cSldViewPr>
      <p:cViewPr>
        <p:scale>
          <a:sx n="95" d="100"/>
          <a:sy n="95" d="100"/>
        </p:scale>
        <p:origin x="-2232" y="-354"/>
      </p:cViewPr>
      <p:guideLst>
        <p:guide orient="horz" pos="2075"/>
        <p:guide orient="horz" pos="789"/>
        <p:guide orient="horz" pos="3368"/>
        <p:guide orient="horz" pos="4212"/>
        <p:guide orient="horz" pos="3801"/>
        <p:guide orient="horz" pos="2685"/>
        <p:guide orient="horz" pos="2319"/>
        <p:guide orient="horz" pos="1175"/>
        <p:guide orient="horz"/>
        <p:guide orient="horz" pos="718"/>
        <p:guide orient="horz" pos="282"/>
        <p:guide pos="272"/>
        <p:guide pos="5533"/>
        <p:guide pos="332"/>
        <p:guide pos="861"/>
        <p:guide pos="4869"/>
        <p:guide pos="3953"/>
        <p:guide pos="2887"/>
        <p:guide pos="2839"/>
        <p:guide pos="2940"/>
        <p:guide pos="1551"/>
        <p:guide pos="3449"/>
        <p:guide pos="4274"/>
        <p:guide pos="1988"/>
        <p:guide pos="3760"/>
        <p:guide pos="3824"/>
        <p:guide pos="54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70" d="100"/>
          <a:sy n="70" d="100"/>
        </p:scale>
        <p:origin x="-3019" y="-91"/>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3" y="4"/>
            <a:ext cx="2972098" cy="464205"/>
          </a:xfrm>
          <a:prstGeom prst="rect">
            <a:avLst/>
          </a:prstGeom>
          <a:noFill/>
          <a:ln w="9525">
            <a:noFill/>
            <a:miter lim="800000"/>
            <a:headEnd/>
            <a:tailEnd/>
          </a:ln>
          <a:effectLst/>
        </p:spPr>
        <p:txBody>
          <a:bodyPr vert="horz" wrap="square" lIns="92283" tIns="46142" rIns="92283" bIns="46142" numCol="1" anchor="t" anchorCtr="0" compatLnSpc="1">
            <a:prstTxWarp prst="textNoShape">
              <a:avLst/>
            </a:prstTxWarp>
          </a:bodyPr>
          <a:lstStyle>
            <a:lvl1pPr defTabSz="923064">
              <a:defRPr sz="1100"/>
            </a:lvl1pPr>
          </a:lstStyle>
          <a:p>
            <a:endParaRPr lang="en-US" dirty="0"/>
          </a:p>
        </p:txBody>
      </p:sp>
      <p:sp>
        <p:nvSpPr>
          <p:cNvPr id="29699" name="Rectangle 3"/>
          <p:cNvSpPr>
            <a:spLocks noGrp="1" noChangeArrowheads="1"/>
          </p:cNvSpPr>
          <p:nvPr>
            <p:ph type="dt" sz="quarter" idx="1"/>
          </p:nvPr>
        </p:nvSpPr>
        <p:spPr bwMode="auto">
          <a:xfrm>
            <a:off x="3884415" y="4"/>
            <a:ext cx="2972098" cy="464205"/>
          </a:xfrm>
          <a:prstGeom prst="rect">
            <a:avLst/>
          </a:prstGeom>
          <a:noFill/>
          <a:ln w="9525">
            <a:noFill/>
            <a:miter lim="800000"/>
            <a:headEnd/>
            <a:tailEnd/>
          </a:ln>
          <a:effectLst/>
        </p:spPr>
        <p:txBody>
          <a:bodyPr vert="horz" wrap="square" lIns="92283" tIns="46142" rIns="92283" bIns="46142" numCol="1" anchor="t" anchorCtr="0" compatLnSpc="1">
            <a:prstTxWarp prst="textNoShape">
              <a:avLst/>
            </a:prstTxWarp>
          </a:bodyPr>
          <a:lstStyle>
            <a:lvl1pPr algn="r" defTabSz="923064">
              <a:defRPr sz="1100"/>
            </a:lvl1pPr>
          </a:lstStyle>
          <a:p>
            <a:endParaRPr lang="en-US" dirty="0"/>
          </a:p>
        </p:txBody>
      </p:sp>
      <p:sp>
        <p:nvSpPr>
          <p:cNvPr id="29701" name="Rectangle 5"/>
          <p:cNvSpPr>
            <a:spLocks noGrp="1" noChangeArrowheads="1"/>
          </p:cNvSpPr>
          <p:nvPr>
            <p:ph type="sldNum" sz="quarter" idx="3"/>
          </p:nvPr>
        </p:nvSpPr>
        <p:spPr bwMode="auto">
          <a:xfrm>
            <a:off x="3884415" y="8830661"/>
            <a:ext cx="2972098" cy="464205"/>
          </a:xfrm>
          <a:prstGeom prst="rect">
            <a:avLst/>
          </a:prstGeom>
          <a:noFill/>
          <a:ln w="9525">
            <a:noFill/>
            <a:miter lim="800000"/>
            <a:headEnd/>
            <a:tailEnd/>
          </a:ln>
          <a:effectLst/>
        </p:spPr>
        <p:txBody>
          <a:bodyPr vert="horz" wrap="square" lIns="92283" tIns="46142" rIns="92283" bIns="46142" numCol="1" anchor="b" anchorCtr="0" compatLnSpc="1">
            <a:prstTxWarp prst="textNoShape">
              <a:avLst/>
            </a:prstTxWarp>
          </a:bodyPr>
          <a:lstStyle>
            <a:lvl1pPr algn="r" defTabSz="923064">
              <a:defRPr sz="1100"/>
            </a:lvl1pPr>
          </a:lstStyle>
          <a:p>
            <a:fld id="{7B0BADC1-D95A-47EC-ABFC-636068F2E6CF}" type="slidenum">
              <a:rPr lang="en-US"/>
              <a:pPr/>
              <a:t>‹#›</a:t>
            </a:fld>
            <a:endParaRPr lang="en-US" dirty="0"/>
          </a:p>
        </p:txBody>
      </p:sp>
      <p:sp>
        <p:nvSpPr>
          <p:cNvPr id="29704" name="Rectangle 8"/>
          <p:cNvSpPr>
            <a:spLocks noChangeArrowheads="1"/>
          </p:cNvSpPr>
          <p:nvPr/>
        </p:nvSpPr>
        <p:spPr bwMode="auto">
          <a:xfrm>
            <a:off x="1546328" y="9012039"/>
            <a:ext cx="961430" cy="127579"/>
          </a:xfrm>
          <a:prstGeom prst="rect">
            <a:avLst/>
          </a:prstGeom>
          <a:noFill/>
          <a:ln w="9525">
            <a:noFill/>
            <a:miter lim="800000"/>
            <a:headEnd/>
            <a:tailEnd/>
          </a:ln>
          <a:effectLst/>
        </p:spPr>
        <p:txBody>
          <a:bodyPr lIns="0" tIns="0" rIns="0" bIns="0"/>
          <a:lstStyle/>
          <a:p>
            <a:pPr defTabSz="923064"/>
            <a:r>
              <a:rPr lang="en-US" sz="800" dirty="0"/>
              <a:t>| © 2011 Lenovo</a:t>
            </a:r>
          </a:p>
        </p:txBody>
      </p:sp>
      <p:sp>
        <p:nvSpPr>
          <p:cNvPr id="29705" name="Rectangle 9"/>
          <p:cNvSpPr>
            <a:spLocks noChangeArrowheads="1"/>
          </p:cNvSpPr>
          <p:nvPr/>
        </p:nvSpPr>
        <p:spPr bwMode="auto">
          <a:xfrm>
            <a:off x="610196" y="9012040"/>
            <a:ext cx="912317" cy="130654"/>
          </a:xfrm>
          <a:prstGeom prst="rect">
            <a:avLst/>
          </a:prstGeom>
          <a:noFill/>
          <a:ln w="9525">
            <a:noFill/>
            <a:miter lim="800000"/>
            <a:headEnd/>
            <a:tailEnd/>
          </a:ln>
          <a:effectLst/>
        </p:spPr>
        <p:txBody>
          <a:bodyPr lIns="0" tIns="0" rIns="0" bIns="0"/>
          <a:lstStyle/>
          <a:p>
            <a:pPr defTabSz="923064"/>
            <a:r>
              <a:rPr lang="en-US" sz="800" dirty="0"/>
              <a:t>Lenovo Confidential</a:t>
            </a:r>
          </a:p>
        </p:txBody>
      </p:sp>
    </p:spTree>
    <p:extLst>
      <p:ext uri="{BB962C8B-B14F-4D97-AF65-F5344CB8AC3E}">
        <p14:creationId xmlns:p14="http://schemas.microsoft.com/office/powerpoint/2010/main" val="12459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4"/>
            <a:ext cx="2972098" cy="464205"/>
          </a:xfrm>
          <a:prstGeom prst="rect">
            <a:avLst/>
          </a:prstGeom>
          <a:noFill/>
          <a:ln w="9525">
            <a:noFill/>
            <a:miter lim="800000"/>
            <a:headEnd/>
            <a:tailEnd/>
          </a:ln>
          <a:effectLst/>
        </p:spPr>
        <p:txBody>
          <a:bodyPr vert="horz" wrap="square" lIns="92283" tIns="46142" rIns="92283" bIns="46142" numCol="1" anchor="t" anchorCtr="0" compatLnSpc="1">
            <a:prstTxWarp prst="textNoShape">
              <a:avLst/>
            </a:prstTxWarp>
          </a:bodyPr>
          <a:lstStyle>
            <a:lvl1pPr defTabSz="923064">
              <a:defRPr sz="1100"/>
            </a:lvl1pPr>
          </a:lstStyle>
          <a:p>
            <a:endParaRPr lang="en-US" dirty="0"/>
          </a:p>
        </p:txBody>
      </p:sp>
      <p:sp>
        <p:nvSpPr>
          <p:cNvPr id="7171" name="Rectangle 3"/>
          <p:cNvSpPr>
            <a:spLocks noGrp="1" noChangeArrowheads="1"/>
          </p:cNvSpPr>
          <p:nvPr>
            <p:ph type="dt" idx="1"/>
          </p:nvPr>
        </p:nvSpPr>
        <p:spPr bwMode="auto">
          <a:xfrm>
            <a:off x="3884415" y="4"/>
            <a:ext cx="2972098" cy="464205"/>
          </a:xfrm>
          <a:prstGeom prst="rect">
            <a:avLst/>
          </a:prstGeom>
          <a:noFill/>
          <a:ln w="9525">
            <a:noFill/>
            <a:miter lim="800000"/>
            <a:headEnd/>
            <a:tailEnd/>
          </a:ln>
          <a:effectLst/>
        </p:spPr>
        <p:txBody>
          <a:bodyPr vert="horz" wrap="square" lIns="92283" tIns="46142" rIns="92283" bIns="46142" numCol="1" anchor="t" anchorCtr="0" compatLnSpc="1">
            <a:prstTxWarp prst="textNoShape">
              <a:avLst/>
            </a:prstTxWarp>
          </a:bodyPr>
          <a:lstStyle>
            <a:lvl1pPr algn="r" defTabSz="923064">
              <a:defRPr sz="1100"/>
            </a:lvl1pPr>
          </a:lstStyle>
          <a:p>
            <a:endParaRPr lang="en-US" dirty="0"/>
          </a:p>
        </p:txBody>
      </p:sp>
      <p:sp>
        <p:nvSpPr>
          <p:cNvPr id="7172" name="Rectangle 4"/>
          <p:cNvSpPr>
            <a:spLocks noGrp="1" noRot="1" noChangeAspect="1" noChangeArrowheads="1" noTextEdit="1"/>
          </p:cNvSpPr>
          <p:nvPr>
            <p:ph type="sldImg" idx="2"/>
          </p:nvPr>
        </p:nvSpPr>
        <p:spPr bwMode="auto">
          <a:xfrm>
            <a:off x="1104900" y="700088"/>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6099" y="4416104"/>
            <a:ext cx="5485805" cy="4182457"/>
          </a:xfrm>
          <a:prstGeom prst="rect">
            <a:avLst/>
          </a:prstGeom>
          <a:noFill/>
          <a:ln w="9525">
            <a:noFill/>
            <a:miter lim="800000"/>
            <a:headEnd/>
            <a:tailEnd/>
          </a:ln>
          <a:effectLst/>
        </p:spPr>
        <p:txBody>
          <a:bodyPr vert="horz" wrap="square" lIns="92283" tIns="46142" rIns="92283" bIns="461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5" name="Rectangle 7"/>
          <p:cNvSpPr>
            <a:spLocks noGrp="1" noChangeArrowheads="1"/>
          </p:cNvSpPr>
          <p:nvPr>
            <p:ph type="sldNum" sz="quarter" idx="5"/>
          </p:nvPr>
        </p:nvSpPr>
        <p:spPr bwMode="auto">
          <a:xfrm>
            <a:off x="3884415" y="8830661"/>
            <a:ext cx="2972098" cy="464205"/>
          </a:xfrm>
          <a:prstGeom prst="rect">
            <a:avLst/>
          </a:prstGeom>
          <a:noFill/>
          <a:ln w="9525">
            <a:noFill/>
            <a:miter lim="800000"/>
            <a:headEnd/>
            <a:tailEnd/>
          </a:ln>
          <a:effectLst/>
        </p:spPr>
        <p:txBody>
          <a:bodyPr vert="horz" wrap="square" lIns="92283" tIns="46142" rIns="92283" bIns="46142" numCol="1" anchor="b" anchorCtr="0" compatLnSpc="1">
            <a:prstTxWarp prst="textNoShape">
              <a:avLst/>
            </a:prstTxWarp>
          </a:bodyPr>
          <a:lstStyle>
            <a:lvl1pPr algn="r" defTabSz="923064">
              <a:defRPr sz="1100"/>
            </a:lvl1pPr>
          </a:lstStyle>
          <a:p>
            <a:fld id="{DD5802EA-9155-4941-A9C7-18DE4BEBDF94}" type="slidenum">
              <a:rPr lang="en-US"/>
              <a:pPr/>
              <a:t>‹#›</a:t>
            </a:fld>
            <a:endParaRPr lang="en-US" dirty="0"/>
          </a:p>
        </p:txBody>
      </p:sp>
      <p:sp>
        <p:nvSpPr>
          <p:cNvPr id="9" name="Rectangle 8"/>
          <p:cNvSpPr>
            <a:spLocks noChangeArrowheads="1"/>
          </p:cNvSpPr>
          <p:nvPr/>
        </p:nvSpPr>
        <p:spPr bwMode="auto">
          <a:xfrm>
            <a:off x="1546328" y="9012039"/>
            <a:ext cx="961430" cy="127579"/>
          </a:xfrm>
          <a:prstGeom prst="rect">
            <a:avLst/>
          </a:prstGeom>
          <a:noFill/>
          <a:ln w="9525">
            <a:noFill/>
            <a:miter lim="800000"/>
            <a:headEnd/>
            <a:tailEnd/>
          </a:ln>
          <a:effectLst/>
        </p:spPr>
        <p:txBody>
          <a:bodyPr lIns="0" tIns="0" rIns="0" bIns="0"/>
          <a:lstStyle/>
          <a:p>
            <a:pPr defTabSz="923064"/>
            <a:r>
              <a:rPr lang="en-US" sz="800" dirty="0"/>
              <a:t>| © 2011 Lenovo</a:t>
            </a:r>
          </a:p>
        </p:txBody>
      </p:sp>
      <p:sp>
        <p:nvSpPr>
          <p:cNvPr id="10" name="Rectangle 9"/>
          <p:cNvSpPr>
            <a:spLocks noChangeArrowheads="1"/>
          </p:cNvSpPr>
          <p:nvPr/>
        </p:nvSpPr>
        <p:spPr bwMode="auto">
          <a:xfrm>
            <a:off x="610196" y="9012040"/>
            <a:ext cx="912317" cy="130654"/>
          </a:xfrm>
          <a:prstGeom prst="rect">
            <a:avLst/>
          </a:prstGeom>
          <a:noFill/>
          <a:ln w="9525">
            <a:noFill/>
            <a:miter lim="800000"/>
            <a:headEnd/>
            <a:tailEnd/>
          </a:ln>
          <a:effectLst/>
        </p:spPr>
        <p:txBody>
          <a:bodyPr lIns="0" tIns="0" rIns="0" bIns="0"/>
          <a:lstStyle/>
          <a:p>
            <a:pPr defTabSz="923064"/>
            <a:r>
              <a:rPr lang="en-US" sz="800" dirty="0"/>
              <a:t>Lenovo Confidential</a:t>
            </a:r>
          </a:p>
        </p:txBody>
      </p:sp>
    </p:spTree>
    <p:extLst>
      <p:ext uri="{BB962C8B-B14F-4D97-AF65-F5344CB8AC3E}">
        <p14:creationId xmlns:p14="http://schemas.microsoft.com/office/powerpoint/2010/main" val="1505200555"/>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kern="1200" dirty="0" smtClean="0">
                <a:solidFill>
                  <a:schemeClr val="tx1"/>
                </a:solidFill>
                <a:latin typeface="Arial" charset="0"/>
                <a:ea typeface="+mn-ea"/>
                <a:cs typeface="Arial" charset="0"/>
              </a:rPr>
              <a:t>. User click the confirm button, the system will show the T&amp;C file to the user. There will be a default language version for the user but the user can also select the other language version from the dropdown list. The system will determine the country is hard copy or not.</a:t>
            </a:r>
            <a:endParaRPr lang="zh-CN" altLang="zh-CN" sz="1200" kern="1200" dirty="0" smtClean="0">
              <a:solidFill>
                <a:schemeClr val="tx1"/>
              </a:solidFill>
              <a:latin typeface="Arial" charset="0"/>
              <a:ea typeface="+mn-ea"/>
              <a:cs typeface="Arial" charset="0"/>
            </a:endParaRPr>
          </a:p>
          <a:p>
            <a:r>
              <a:rPr lang="en-US" altLang="zh-CN" sz="1200" kern="1200" dirty="0" smtClean="0">
                <a:solidFill>
                  <a:schemeClr val="tx1"/>
                </a:solidFill>
                <a:latin typeface="Arial" charset="0"/>
                <a:ea typeface="+mn-ea"/>
                <a:cs typeface="Arial" charset="0"/>
              </a:rPr>
              <a:t>If it is not a hard copy country, it will show the below page:</a:t>
            </a:r>
            <a:endParaRPr lang="zh-CN" altLang="zh-CN" sz="1200" kern="1200" dirty="0" smtClean="0">
              <a:solidFill>
                <a:schemeClr val="tx1"/>
              </a:solidFill>
              <a:latin typeface="Arial" charset="0"/>
              <a:ea typeface="+mn-ea"/>
              <a:cs typeface="Arial" charset="0"/>
            </a:endParaRPr>
          </a:p>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Arial" charset="0"/>
                <a:ea typeface="+mn-ea"/>
                <a:cs typeface="Arial" charset="0"/>
              </a:rPr>
              <a:t>If it is a hard copy country, it will show the below page. For the hard copy country, it will follow the normal process but the registration will not really finished. Until the user send the signed T&amp;C to the Lenovo and Lenovo internal user approved the orders, the registration process and the BP create process will be finished really.</a:t>
            </a:r>
            <a:endParaRPr lang="zh-CN" altLang="zh-CN" sz="1200" kern="1200" dirty="0" smtClean="0">
              <a:solidFill>
                <a:schemeClr val="tx1"/>
              </a:solidFill>
              <a:latin typeface="Arial" charset="0"/>
              <a:ea typeface="+mn-ea"/>
              <a:cs typeface="Arial" charset="0"/>
            </a:endParaRPr>
          </a:p>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Arial" charset="0"/>
                <a:ea typeface="+mn-ea"/>
                <a:cs typeface="Arial" charset="0"/>
              </a:rPr>
              <a:t>ser select a language version and click the download PDF link, the system will show the file to the user. The user can also use the save and print function of the Adobe Reader Software.</a:t>
            </a:r>
            <a:endParaRPr lang="zh-CN" altLang="zh-CN" sz="1200" kern="1200" dirty="0" smtClean="0">
              <a:solidFill>
                <a:schemeClr val="tx1"/>
              </a:solidFill>
              <a:latin typeface="Arial" charset="0"/>
              <a:ea typeface="+mn-ea"/>
              <a:cs typeface="Arial" charset="0"/>
            </a:endParaRPr>
          </a:p>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Arial" charset="0"/>
                <a:ea typeface="+mn-ea"/>
                <a:cs typeface="Arial" charset="0"/>
              </a:rPr>
              <a:t>User select the Agree value and the Individual Registration and Bulk Registration button will be available</a:t>
            </a:r>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D5802EA-9155-4941-A9C7-18DE4BEBDF94}"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gue Slide">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stretch>
            <a:fill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p:nvPr>
        </p:nvSpPr>
        <p:spPr bwMode="gray">
          <a:xfrm>
            <a:off x="609600" y="2288382"/>
            <a:ext cx="8241580" cy="2281237"/>
          </a:xfrm>
          <a:prstGeom prst="rect">
            <a:avLst/>
          </a:prstGeom>
        </p:spPr>
        <p:txBody>
          <a:bodyPr anchor="ctr" anchorCtr="0">
            <a:noAutofit/>
          </a:bodyPr>
          <a:lstStyle>
            <a:lvl1pPr marL="0" indent="0">
              <a:buNone/>
              <a:defRPr sz="4800" b="1">
                <a:solidFill>
                  <a:schemeClr val="accent1"/>
                </a:solidFill>
              </a:defRPr>
            </a:lvl1pPr>
          </a:lstStyle>
          <a:p>
            <a:pPr lvl="0"/>
            <a:endParaRPr lang="en-US" dirty="0"/>
          </a:p>
        </p:txBody>
      </p:sp>
      <p:pic>
        <p:nvPicPr>
          <p:cNvPr id="6" name="Picture 5" descr="concrete-segue_4x3.png"/>
          <p:cNvPicPr>
            <a:picLocks noChangeAspect="1"/>
          </p:cNvPicPr>
          <p:nvPr userDrawn="1"/>
        </p:nvPicPr>
        <p:blipFill>
          <a:blip r:embed="rId3"/>
          <a:stretch>
            <a:fillRect/>
          </a:stretch>
        </p:blipFill>
        <p:spPr>
          <a:xfrm>
            <a:off x="0" y="0"/>
            <a:ext cx="472440" cy="6858000"/>
          </a:xfrm>
          <a:prstGeom prst="rect">
            <a:avLst/>
          </a:prstGeom>
        </p:spPr>
      </p:pic>
    </p:spTree>
    <p:extLst>
      <p:ext uri="{BB962C8B-B14F-4D97-AF65-F5344CB8AC3E}">
        <p14:creationId xmlns:p14="http://schemas.microsoft.com/office/powerpoint/2010/main" val="3090787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5138" y="274638"/>
            <a:ext cx="8362950" cy="506412"/>
          </a:xfrm>
          <a:prstGeom prst="rect">
            <a:avLst/>
          </a:prstGeom>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a:xfrm>
            <a:off x="465138" y="990600"/>
            <a:ext cx="8348662" cy="4886325"/>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gray">
          <a:xfrm>
            <a:off x="457201" y="442121"/>
            <a:ext cx="8419548" cy="677379"/>
          </a:xfrm>
          <a:prstGeom prst="rect">
            <a:avLst/>
          </a:prstGeom>
        </p:spPr>
        <p:txBody>
          <a:bodyPr vert="horz" lIns="91440" tIns="45720" rIns="91440" bIns="45720" rtlCol="0" anchor="ctr" anchorCtr="0">
            <a:noAutofit/>
          </a:bodyPr>
          <a:lstStyle>
            <a:lvl1pPr>
              <a:defRPr b="0">
                <a:solidFill>
                  <a:srgbClr val="FF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86949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and Content">
    <p:spTree>
      <p:nvGrpSpPr>
        <p:cNvPr id="1" name=""/>
        <p:cNvGrpSpPr/>
        <p:nvPr/>
      </p:nvGrpSpPr>
      <p:grpSpPr>
        <a:xfrm>
          <a:off x="0" y="0"/>
          <a:ext cx="0" cy="0"/>
          <a:chOff x="0" y="0"/>
          <a:chExt cx="0" cy="0"/>
        </a:xfrm>
      </p:grpSpPr>
      <p:sp>
        <p:nvSpPr>
          <p:cNvPr id="8" name="Text Placeholder 9"/>
          <p:cNvSpPr>
            <a:spLocks noGrp="1"/>
          </p:cNvSpPr>
          <p:nvPr>
            <p:ph idx="1" hasCustomPrompt="1"/>
          </p:nvPr>
        </p:nvSpPr>
        <p:spPr bwMode="gray">
          <a:xfrm>
            <a:off x="458441" y="1252538"/>
            <a:ext cx="8069665" cy="4843462"/>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gray">
          <a:xfrm>
            <a:off x="457200" y="442121"/>
            <a:ext cx="8135938" cy="697704"/>
          </a:xfrm>
          <a:prstGeom prst="rect">
            <a:avLst/>
          </a:prstGeom>
        </p:spPr>
        <p:txBody>
          <a:bodyPr vert="horz" lIns="91440" tIns="45720" rIns="91440" bIns="45720" rtlCol="0" anchor="ctr" anchorCtr="0">
            <a:noAutofit/>
          </a:bodyPr>
          <a:lstStyle>
            <a:lvl1pPr>
              <a:defRPr>
                <a:solidFill>
                  <a:srgbClr val="FF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62751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Subtitle Content">
    <p:spTree>
      <p:nvGrpSpPr>
        <p:cNvPr id="1" name=""/>
        <p:cNvGrpSpPr/>
        <p:nvPr/>
      </p:nvGrpSpPr>
      <p:grpSpPr>
        <a:xfrm>
          <a:off x="0" y="0"/>
          <a:ext cx="0" cy="0"/>
          <a:chOff x="0" y="0"/>
          <a:chExt cx="0" cy="0"/>
        </a:xfrm>
      </p:grpSpPr>
      <p:sp>
        <p:nvSpPr>
          <p:cNvPr id="10" name="Text Placeholder 9"/>
          <p:cNvSpPr>
            <a:spLocks noGrp="1"/>
          </p:cNvSpPr>
          <p:nvPr>
            <p:ph idx="1" hasCustomPrompt="1"/>
          </p:nvPr>
        </p:nvSpPr>
        <p:spPr bwMode="gray">
          <a:xfrm>
            <a:off x="457200" y="1863382"/>
            <a:ext cx="8070906" cy="4232618"/>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idx="10" hasCustomPrompt="1"/>
          </p:nvPr>
        </p:nvSpPr>
        <p:spPr bwMode="gray">
          <a:xfrm>
            <a:off x="457200" y="1249822"/>
            <a:ext cx="8070906" cy="522287"/>
          </a:xfrm>
          <a:prstGeom prst="rect">
            <a:avLst/>
          </a:prstGeom>
        </p:spPr>
        <p:txBody>
          <a:bodyPr anchor="t" anchorCtr="0">
            <a:noAutofit/>
          </a:bodyPr>
          <a:lstStyle>
            <a:lvl1pPr marL="0" indent="0">
              <a:buNone/>
              <a:defRPr sz="3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Title Placeholder 1"/>
          <p:cNvSpPr>
            <a:spLocks noGrp="1"/>
          </p:cNvSpPr>
          <p:nvPr>
            <p:ph type="title"/>
          </p:nvPr>
        </p:nvSpPr>
        <p:spPr bwMode="gray">
          <a:xfrm>
            <a:off x="455948" y="442121"/>
            <a:ext cx="8137190" cy="697704"/>
          </a:xfrm>
          <a:prstGeom prst="rect">
            <a:avLst/>
          </a:prstGeom>
        </p:spPr>
        <p:txBody>
          <a:bodyPr vert="horz" lIns="91440" tIns="45720" rIns="91440" bIns="45720" rtlCol="0" anchor="ctr" anchorCtr="0">
            <a:noAutofit/>
          </a:bodyPr>
          <a:lstStyle>
            <a:lvl1pPr>
              <a:defRPr>
                <a:solidFill>
                  <a:srgbClr val="FF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82251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 Quote - Notch">
    <p:spTree>
      <p:nvGrpSpPr>
        <p:cNvPr id="1" name=""/>
        <p:cNvGrpSpPr/>
        <p:nvPr/>
      </p:nvGrpSpPr>
      <p:grpSpPr>
        <a:xfrm>
          <a:off x="0" y="0"/>
          <a:ext cx="0" cy="0"/>
          <a:chOff x="0" y="0"/>
          <a:chExt cx="0" cy="0"/>
        </a:xfrm>
      </p:grpSpPr>
      <p:sp>
        <p:nvSpPr>
          <p:cNvPr id="4" name="Title Placeholder 1"/>
          <p:cNvSpPr>
            <a:spLocks noGrp="1"/>
          </p:cNvSpPr>
          <p:nvPr>
            <p:ph type="title"/>
          </p:nvPr>
        </p:nvSpPr>
        <p:spPr bwMode="gray">
          <a:xfrm>
            <a:off x="457201" y="442121"/>
            <a:ext cx="4648199" cy="677379"/>
          </a:xfrm>
          <a:prstGeom prst="rect">
            <a:avLst/>
          </a:prstGeom>
        </p:spPr>
        <p:txBody>
          <a:bodyPr vert="horz" lIns="91440" tIns="45720" rIns="91440" bIns="45720" rtlCol="0" anchor="ctr" anchorCtr="0">
            <a:noAutofit/>
          </a:bodyPr>
          <a:lstStyle>
            <a:lvl1pPr>
              <a:defRPr b="0">
                <a:solidFill>
                  <a:srgbClr val="FF0000"/>
                </a:solidFill>
              </a:defRPr>
            </a:lvl1pPr>
          </a:lstStyle>
          <a:p>
            <a:r>
              <a:rPr lang="en-US" dirty="0" smtClean="0"/>
              <a:t>Click to edit Master</a:t>
            </a:r>
            <a:endParaRPr lang="en-US" dirty="0"/>
          </a:p>
        </p:txBody>
      </p:sp>
      <p:sp>
        <p:nvSpPr>
          <p:cNvPr id="5" name="Text Placeholder 9"/>
          <p:cNvSpPr>
            <a:spLocks noGrp="1"/>
          </p:cNvSpPr>
          <p:nvPr>
            <p:ph idx="1" hasCustomPrompt="1"/>
          </p:nvPr>
        </p:nvSpPr>
        <p:spPr bwMode="gray">
          <a:xfrm>
            <a:off x="458046" y="1219200"/>
            <a:ext cx="4622470" cy="4657958"/>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172673" y="533399"/>
            <a:ext cx="3714320" cy="4733121"/>
          </a:xfrm>
          <a:prstGeom prst="rect">
            <a:avLst/>
          </a:prstGeom>
          <a:noFill/>
          <a:ln>
            <a:noFill/>
          </a:ln>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607035" y="3340116"/>
            <a:ext cx="4177107" cy="2690941"/>
          </a:xfrm>
          <a:prstGeom prst="rect">
            <a:avLst/>
          </a:prstGeom>
          <a:noFill/>
          <a:ln>
            <a:noFill/>
          </a:ln>
        </p:spPr>
      </p:pic>
      <p:sp>
        <p:nvSpPr>
          <p:cNvPr id="6" name="Text Placeholder 6"/>
          <p:cNvSpPr>
            <a:spLocks noGrp="1"/>
          </p:cNvSpPr>
          <p:nvPr userDrawn="1">
            <p:ph type="body" sz="quarter" idx="12" hasCustomPrompt="1"/>
          </p:nvPr>
        </p:nvSpPr>
        <p:spPr bwMode="gray">
          <a:xfrm>
            <a:off x="5285321" y="628277"/>
            <a:ext cx="3477680" cy="4396948"/>
          </a:xfrm>
          <a:prstGeom prst="rect">
            <a:avLst/>
          </a:prstGeom>
        </p:spPr>
        <p:txBody>
          <a:bodyPr anchor="ctr" anchorCtr="0"/>
          <a:lstStyle>
            <a:lvl1pPr marL="0" indent="0" algn="ctr">
              <a:buNone/>
              <a:defRPr sz="3600" b="1">
                <a:solidFill>
                  <a:schemeClr val="tx2"/>
                </a:solidFill>
              </a:defRPr>
            </a:lvl1pPr>
            <a:lvl2pPr marL="341312" indent="0">
              <a:buNone/>
              <a:defRPr/>
            </a:lvl2pPr>
            <a:lvl3pPr marL="628650" indent="0">
              <a:buNone/>
              <a:defRPr/>
            </a:lvl3pPr>
            <a:lvl4pPr marL="858837" indent="0">
              <a:buNone/>
              <a:defRPr/>
            </a:lvl4pPr>
            <a:lvl5pPr marL="1089025" indent="0">
              <a:buNone/>
              <a:defRPr/>
            </a:lvl5pPr>
          </a:lstStyle>
          <a:p>
            <a:pPr lvl="0"/>
            <a:r>
              <a:rPr lang="en-US" dirty="0" smtClean="0"/>
              <a:t>“Click to Add Pull Quote”</a:t>
            </a:r>
          </a:p>
        </p:txBody>
      </p:sp>
      <p:sp>
        <p:nvSpPr>
          <p:cNvPr id="9" name="Subtitle 2"/>
          <p:cNvSpPr>
            <a:spLocks noGrp="1"/>
          </p:cNvSpPr>
          <p:nvPr userDrawn="1">
            <p:ph type="subTitle" idx="13" hasCustomPrompt="1"/>
          </p:nvPr>
        </p:nvSpPr>
        <p:spPr bwMode="gray">
          <a:xfrm rot="14635">
            <a:off x="4724400" y="5142786"/>
            <a:ext cx="3962365" cy="847741"/>
          </a:xfrm>
          <a:prstGeom prst="rect">
            <a:avLst/>
          </a:prstGeom>
        </p:spPr>
        <p:txBody>
          <a:bodyPr anchor="ctr" anchorCtr="0">
            <a:noAutofit/>
          </a:bodyPr>
          <a:lstStyle>
            <a:lvl1pPr marL="0" indent="0" algn="l">
              <a:lnSpc>
                <a:spcPct val="95000"/>
              </a:lnSpc>
              <a:buNone/>
              <a:defRPr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Tree>
    <p:extLst>
      <p:ext uri="{BB962C8B-B14F-4D97-AF65-F5344CB8AC3E}">
        <p14:creationId xmlns:p14="http://schemas.microsoft.com/office/powerpoint/2010/main" val="29757121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4" name="Text Placeholder 9"/>
          <p:cNvSpPr>
            <a:spLocks noGrp="1"/>
          </p:cNvSpPr>
          <p:nvPr>
            <p:ph idx="1"/>
          </p:nvPr>
        </p:nvSpPr>
        <p:spPr bwMode="gray">
          <a:xfrm>
            <a:off x="457200" y="1252538"/>
            <a:ext cx="4147619" cy="4843462"/>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hasCustomPrompt="1"/>
          </p:nvPr>
        </p:nvSpPr>
        <p:spPr bwMode="gray">
          <a:xfrm>
            <a:off x="457200" y="442121"/>
            <a:ext cx="4147619" cy="677379"/>
          </a:xfrm>
          <a:prstGeom prst="rect">
            <a:avLst/>
          </a:prstGeom>
        </p:spPr>
        <p:txBody>
          <a:bodyPr vert="horz" lIns="91440" tIns="45720" rIns="91440" bIns="45720" rtlCol="0" anchor="ctr" anchorCtr="0">
            <a:noAutofit/>
          </a:bodyPr>
          <a:lstStyle>
            <a:lvl1pPr>
              <a:defRPr sz="3200" b="0">
                <a:solidFill>
                  <a:srgbClr val="FF0000"/>
                </a:solidFill>
              </a:defRPr>
            </a:lvl1pPr>
          </a:lstStyle>
          <a:p>
            <a:r>
              <a:rPr lang="en-US" dirty="0" smtClean="0"/>
              <a:t>Click to add text</a:t>
            </a:r>
            <a:endParaRPr lang="en-US" dirty="0"/>
          </a:p>
        </p:txBody>
      </p:sp>
      <p:sp>
        <p:nvSpPr>
          <p:cNvPr id="16" name="Text Placeholder 9"/>
          <p:cNvSpPr>
            <a:spLocks noGrp="1"/>
          </p:cNvSpPr>
          <p:nvPr>
            <p:ph idx="10"/>
          </p:nvPr>
        </p:nvSpPr>
        <p:spPr bwMode="gray">
          <a:xfrm>
            <a:off x="4760832" y="1252538"/>
            <a:ext cx="4120635" cy="4843462"/>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hasCustomPrompt="1"/>
          </p:nvPr>
        </p:nvSpPr>
        <p:spPr bwMode="gray">
          <a:xfrm>
            <a:off x="4765051" y="445095"/>
            <a:ext cx="4116416" cy="682952"/>
          </a:xfrm>
          <a:prstGeom prst="rect">
            <a:avLst/>
          </a:prstGeom>
        </p:spPr>
        <p:txBody>
          <a:bodyPr anchor="ctr" anchorCtr="0">
            <a:noAutofit/>
          </a:bodyPr>
          <a:lstStyle>
            <a:lvl1pPr marL="0" indent="0" algn="l" defTabSz="914400" rtl="0" eaLnBrk="1" latinLnBrk="0" hangingPunct="1">
              <a:spcBef>
                <a:spcPct val="0"/>
              </a:spcBef>
              <a:buNone/>
              <a:defRPr lang="en-US" sz="3200" b="0" kern="1200" dirty="0">
                <a:solidFill>
                  <a:srgbClr val="FF0000"/>
                </a:solidFill>
                <a:latin typeface="+mj-lt"/>
                <a:ea typeface="+mj-ea"/>
                <a:cs typeface="+mj-cs"/>
              </a:defRPr>
            </a:lvl1pPr>
          </a:lstStyle>
          <a:p>
            <a:pPr lvl="0"/>
            <a:r>
              <a:rPr lang="en-US" dirty="0" smtClean="0"/>
              <a:t>Click to add text</a:t>
            </a:r>
            <a:endParaRPr lang="en-US" dirty="0"/>
          </a:p>
        </p:txBody>
      </p:sp>
    </p:spTree>
    <p:extLst>
      <p:ext uri="{BB962C8B-B14F-4D97-AF65-F5344CB8AC3E}">
        <p14:creationId xmlns:p14="http://schemas.microsoft.com/office/powerpoint/2010/main" val="36194760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7" name="Text Placeholder 9"/>
          <p:cNvSpPr>
            <a:spLocks noGrp="1"/>
          </p:cNvSpPr>
          <p:nvPr>
            <p:ph idx="1"/>
          </p:nvPr>
        </p:nvSpPr>
        <p:spPr bwMode="gray">
          <a:xfrm>
            <a:off x="457200" y="1252538"/>
            <a:ext cx="2743200" cy="4843462"/>
          </a:xfrm>
          <a:prstGeom prst="rect">
            <a:avLst/>
          </a:prstGeom>
        </p:spPr>
        <p:txBody>
          <a:bodyPr vert="horz" lIns="91440" tIns="45720" rIns="91440" bIns="45720" rtlCol="0">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9"/>
          <p:cNvSpPr>
            <a:spLocks noGrp="1"/>
          </p:cNvSpPr>
          <p:nvPr>
            <p:ph idx="10"/>
          </p:nvPr>
        </p:nvSpPr>
        <p:spPr bwMode="gray">
          <a:xfrm>
            <a:off x="3316433" y="1252538"/>
            <a:ext cx="2743200" cy="4843462"/>
          </a:xfrm>
          <a:prstGeom prst="rect">
            <a:avLst/>
          </a:prstGeom>
        </p:spPr>
        <p:txBody>
          <a:bodyPr vert="horz" lIns="91440" tIns="45720" rIns="91440" bIns="45720" rtlCol="0">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9"/>
          <p:cNvSpPr>
            <a:spLocks noGrp="1"/>
          </p:cNvSpPr>
          <p:nvPr>
            <p:ph idx="11"/>
          </p:nvPr>
        </p:nvSpPr>
        <p:spPr bwMode="gray">
          <a:xfrm>
            <a:off x="6175667" y="1252538"/>
            <a:ext cx="2743200" cy="4843462"/>
          </a:xfrm>
          <a:prstGeom prst="rect">
            <a:avLst/>
          </a:prstGeom>
        </p:spPr>
        <p:txBody>
          <a:bodyPr vert="horz" lIns="91440" tIns="45720" rIns="91440" bIns="45720" rtlCol="0">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sz="quarter" idx="12"/>
          </p:nvPr>
        </p:nvSpPr>
        <p:spPr bwMode="gray">
          <a:xfrm>
            <a:off x="457200" y="447676"/>
            <a:ext cx="2743200" cy="692150"/>
          </a:xfrm>
          <a:prstGeom prst="rect">
            <a:avLst/>
          </a:prstGeom>
        </p:spPr>
        <p:txBody>
          <a:bodyPr anchor="ctr" anchorCtr="0">
            <a:noAutofit/>
          </a:bodyPr>
          <a:lstStyle>
            <a:lvl1pPr marL="0" indent="0">
              <a:buNone/>
              <a:defRPr b="0">
                <a:solidFill>
                  <a:srgbClr val="FF0000"/>
                </a:solidFill>
              </a:defRPr>
            </a:lvl1pPr>
          </a:lstStyle>
          <a:p>
            <a:pPr lvl="0"/>
            <a:r>
              <a:rPr lang="en-US" dirty="0" smtClean="0"/>
              <a:t>Click to edit</a:t>
            </a:r>
            <a:endParaRPr lang="en-US" dirty="0"/>
          </a:p>
        </p:txBody>
      </p:sp>
      <p:sp>
        <p:nvSpPr>
          <p:cNvPr id="5" name="Text Placeholder 4"/>
          <p:cNvSpPr>
            <a:spLocks noGrp="1"/>
          </p:cNvSpPr>
          <p:nvPr>
            <p:ph type="body" sz="quarter" idx="13"/>
          </p:nvPr>
        </p:nvSpPr>
        <p:spPr bwMode="gray">
          <a:xfrm>
            <a:off x="3316433" y="447675"/>
            <a:ext cx="2743200" cy="692150"/>
          </a:xfrm>
          <a:prstGeom prst="rect">
            <a:avLst/>
          </a:prstGeom>
        </p:spPr>
        <p:txBody>
          <a:bodyPr anchor="ctr" anchorCtr="0">
            <a:noAutofit/>
          </a:bodyPr>
          <a:lstStyle>
            <a:lvl1pPr marL="0" indent="0">
              <a:buNone/>
              <a:defRPr b="0">
                <a:solidFill>
                  <a:srgbClr val="FF0000"/>
                </a:solidFill>
              </a:defRPr>
            </a:lvl1pPr>
          </a:lstStyle>
          <a:p>
            <a:pPr lvl="0"/>
            <a:r>
              <a:rPr lang="en-US" dirty="0" smtClean="0"/>
              <a:t>Click to edit</a:t>
            </a:r>
            <a:endParaRPr lang="en-US" dirty="0"/>
          </a:p>
        </p:txBody>
      </p:sp>
      <p:sp>
        <p:nvSpPr>
          <p:cNvPr id="8" name="Text Placeholder 7"/>
          <p:cNvSpPr>
            <a:spLocks noGrp="1"/>
          </p:cNvSpPr>
          <p:nvPr>
            <p:ph type="body" sz="quarter" idx="14"/>
          </p:nvPr>
        </p:nvSpPr>
        <p:spPr bwMode="gray">
          <a:xfrm>
            <a:off x="6175667" y="447676"/>
            <a:ext cx="2743200" cy="692150"/>
          </a:xfrm>
          <a:prstGeom prst="rect">
            <a:avLst/>
          </a:prstGeom>
        </p:spPr>
        <p:txBody>
          <a:bodyPr anchor="ctr" anchorCtr="0">
            <a:noAutofit/>
          </a:bodyPr>
          <a:lstStyle>
            <a:lvl1pPr marL="0" indent="0">
              <a:buNone/>
              <a:defRPr b="0">
                <a:solidFill>
                  <a:srgbClr val="FF0000"/>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41992697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tretch>
            <a:fill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bwMode="gray">
          <a:xfrm rot="21383840">
            <a:off x="1262032" y="2655564"/>
            <a:ext cx="7195552" cy="1906023"/>
          </a:xfrm>
          <a:prstGeom prst="rect">
            <a:avLst/>
          </a:prstGeom>
        </p:spPr>
        <p:txBody>
          <a:bodyPr anchor="ctr" anchorCtr="0">
            <a:noAutofit/>
          </a:bodyPr>
          <a:lstStyle>
            <a:lvl1pPr>
              <a:lnSpc>
                <a:spcPct val="90000"/>
              </a:lnSpc>
              <a:defRPr sz="4800" b="1"/>
            </a:lvl1pPr>
          </a:lstStyle>
          <a:p>
            <a:r>
              <a:rPr lang="en-US" dirty="0" smtClean="0"/>
              <a:t>Click to Add Title</a:t>
            </a:r>
            <a:endParaRPr lang="en-US" dirty="0"/>
          </a:p>
        </p:txBody>
      </p:sp>
      <p:sp>
        <p:nvSpPr>
          <p:cNvPr id="3" name="Subtitle 2"/>
          <p:cNvSpPr>
            <a:spLocks noGrp="1"/>
          </p:cNvSpPr>
          <p:nvPr>
            <p:ph type="subTitle" idx="1"/>
          </p:nvPr>
        </p:nvSpPr>
        <p:spPr bwMode="gray">
          <a:xfrm rot="21398475">
            <a:off x="3423730" y="4656118"/>
            <a:ext cx="4886278" cy="728089"/>
          </a:xfrm>
          <a:prstGeom prst="rect">
            <a:avLst/>
          </a:prstGeom>
        </p:spPr>
        <p:txBody>
          <a:bodyPr anchor="ctr" anchorCtr="0">
            <a:noAutofit/>
          </a:bodyPr>
          <a:lstStyle>
            <a:lvl1pPr marL="0" indent="0" algn="l">
              <a:lnSpc>
                <a:spcPct val="95000"/>
              </a:lnSpc>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Tree>
    <p:extLst>
      <p:ext uri="{BB962C8B-B14F-4D97-AF65-F5344CB8AC3E}">
        <p14:creationId xmlns:p14="http://schemas.microsoft.com/office/powerpoint/2010/main" val="29638107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gue Slide">
    <p:spTree>
      <p:nvGrpSpPr>
        <p:cNvPr id="1" name=""/>
        <p:cNvGrpSpPr/>
        <p:nvPr/>
      </p:nvGrpSpPr>
      <p:grpSpPr>
        <a:xfrm>
          <a:off x="0" y="0"/>
          <a:ext cx="0" cy="0"/>
          <a:chOff x="0" y="0"/>
          <a:chExt cx="0" cy="0"/>
        </a:xfrm>
      </p:grpSpPr>
      <p:pic>
        <p:nvPicPr>
          <p:cNvPr id="6" name="Picture 5" descr="NoTexture_Segue_4x3.png"/>
          <p:cNvPicPr>
            <a:picLocks noChangeAspect="1"/>
          </p:cNvPicPr>
          <p:nvPr userDrawn="1"/>
        </p:nvPicPr>
        <p:blipFill>
          <a:blip r:embed="rId2" cstate="print"/>
          <a:stretch>
            <a:fillRect/>
          </a:stretch>
        </p:blipFill>
        <p:spPr>
          <a:xfrm>
            <a:off x="0" y="0"/>
            <a:ext cx="464820" cy="6858000"/>
          </a:xfrm>
          <a:prstGeom prst="rect">
            <a:avLst/>
          </a:prstGeom>
        </p:spPr>
      </p:pic>
      <p:sp>
        <p:nvSpPr>
          <p:cNvPr id="5" name="Text Placeholder 4"/>
          <p:cNvSpPr>
            <a:spLocks noGrp="1"/>
          </p:cNvSpPr>
          <p:nvPr>
            <p:ph type="body" sz="quarter" idx="10"/>
          </p:nvPr>
        </p:nvSpPr>
        <p:spPr bwMode="gray">
          <a:xfrm>
            <a:off x="609600" y="2288382"/>
            <a:ext cx="8241580" cy="2281237"/>
          </a:xfrm>
          <a:prstGeom prst="rect">
            <a:avLst/>
          </a:prstGeom>
        </p:spPr>
        <p:txBody>
          <a:bodyPr anchor="ctr" anchorCtr="0">
            <a:noAutofit/>
          </a:bodyPr>
          <a:lstStyle>
            <a:lvl1pPr marL="0" indent="0">
              <a:buNone/>
              <a:defRPr sz="4800" b="1">
                <a:solidFill>
                  <a:schemeClr val="accent1"/>
                </a:solidFill>
              </a:defRPr>
            </a:lvl1pPr>
          </a:lstStyle>
          <a:p>
            <a:pPr lvl="0"/>
            <a:endParaRPr lang="en-US" dirty="0"/>
          </a:p>
        </p:txBody>
      </p:sp>
    </p:spTree>
    <p:extLst>
      <p:ext uri="{BB962C8B-B14F-4D97-AF65-F5344CB8AC3E}">
        <p14:creationId xmlns:p14="http://schemas.microsoft.com/office/powerpoint/2010/main" val="30907872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gray">
          <a:xfrm>
            <a:off x="457200" y="442121"/>
            <a:ext cx="8135938" cy="697704"/>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1565185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gray">
          <a:xfrm>
            <a:off x="457200" y="442121"/>
            <a:ext cx="8135938" cy="697704"/>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1565185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and Content">
    <p:spTree>
      <p:nvGrpSpPr>
        <p:cNvPr id="1" name=""/>
        <p:cNvGrpSpPr/>
        <p:nvPr/>
      </p:nvGrpSpPr>
      <p:grpSpPr>
        <a:xfrm>
          <a:off x="0" y="0"/>
          <a:ext cx="0" cy="0"/>
          <a:chOff x="0" y="0"/>
          <a:chExt cx="0" cy="0"/>
        </a:xfrm>
      </p:grpSpPr>
      <p:sp>
        <p:nvSpPr>
          <p:cNvPr id="8" name="Text Placeholder 9"/>
          <p:cNvSpPr>
            <a:spLocks noGrp="1"/>
          </p:cNvSpPr>
          <p:nvPr>
            <p:ph idx="1" hasCustomPrompt="1"/>
          </p:nvPr>
        </p:nvSpPr>
        <p:spPr bwMode="gray">
          <a:xfrm>
            <a:off x="458441" y="1252538"/>
            <a:ext cx="8069665" cy="4843462"/>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gray">
          <a:xfrm>
            <a:off x="457200" y="442121"/>
            <a:ext cx="8135938" cy="697704"/>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562751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Subtitle Content">
    <p:spTree>
      <p:nvGrpSpPr>
        <p:cNvPr id="1" name=""/>
        <p:cNvGrpSpPr/>
        <p:nvPr/>
      </p:nvGrpSpPr>
      <p:grpSpPr>
        <a:xfrm>
          <a:off x="0" y="0"/>
          <a:ext cx="0" cy="0"/>
          <a:chOff x="0" y="0"/>
          <a:chExt cx="0" cy="0"/>
        </a:xfrm>
      </p:grpSpPr>
      <p:sp>
        <p:nvSpPr>
          <p:cNvPr id="10" name="Text Placeholder 9"/>
          <p:cNvSpPr>
            <a:spLocks noGrp="1"/>
          </p:cNvSpPr>
          <p:nvPr>
            <p:ph idx="1" hasCustomPrompt="1"/>
          </p:nvPr>
        </p:nvSpPr>
        <p:spPr bwMode="gray">
          <a:xfrm>
            <a:off x="457200" y="1863382"/>
            <a:ext cx="8070906" cy="4232618"/>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idx="10" hasCustomPrompt="1"/>
          </p:nvPr>
        </p:nvSpPr>
        <p:spPr bwMode="gray">
          <a:xfrm>
            <a:off x="457200" y="1249822"/>
            <a:ext cx="8070906" cy="522287"/>
          </a:xfrm>
          <a:prstGeom prst="rect">
            <a:avLst/>
          </a:prstGeom>
        </p:spPr>
        <p:txBody>
          <a:bodyPr anchor="t" anchorCtr="0">
            <a:noAutofit/>
          </a:bodyPr>
          <a:lstStyle>
            <a:lvl1pPr marL="0" indent="0">
              <a:buNone/>
              <a:defRPr sz="3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Title Placeholder 1"/>
          <p:cNvSpPr>
            <a:spLocks noGrp="1"/>
          </p:cNvSpPr>
          <p:nvPr>
            <p:ph type="title"/>
          </p:nvPr>
        </p:nvSpPr>
        <p:spPr bwMode="gray">
          <a:xfrm>
            <a:off x="455948" y="442121"/>
            <a:ext cx="8137190" cy="697704"/>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5382251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duct and Content">
    <p:spTree>
      <p:nvGrpSpPr>
        <p:cNvPr id="1" name=""/>
        <p:cNvGrpSpPr/>
        <p:nvPr/>
      </p:nvGrpSpPr>
      <p:grpSpPr>
        <a:xfrm>
          <a:off x="0" y="0"/>
          <a:ext cx="0" cy="0"/>
          <a:chOff x="0" y="0"/>
          <a:chExt cx="0" cy="0"/>
        </a:xfrm>
      </p:grpSpPr>
      <p:sp>
        <p:nvSpPr>
          <p:cNvPr id="10" name="Text Placeholder 9"/>
          <p:cNvSpPr>
            <a:spLocks noGrp="1"/>
          </p:cNvSpPr>
          <p:nvPr>
            <p:ph idx="1" hasCustomPrompt="1"/>
          </p:nvPr>
        </p:nvSpPr>
        <p:spPr bwMode="gray">
          <a:xfrm>
            <a:off x="457200" y="1863382"/>
            <a:ext cx="4652941" cy="4232618"/>
          </a:xfrm>
          <a:prstGeom prst="rect">
            <a:avLst/>
          </a:prstGeom>
        </p:spPr>
        <p:txBody>
          <a:bodyPr vert="horz" lIns="91440" tIns="45720" rIns="91440" bIns="45720" rtlCol="0">
            <a:noAutofit/>
          </a:bodyPr>
          <a:lstStyle>
            <a:lvl1pPr>
              <a:defRPr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idx="10" hasCustomPrompt="1"/>
          </p:nvPr>
        </p:nvSpPr>
        <p:spPr bwMode="gray">
          <a:xfrm>
            <a:off x="457200" y="1249822"/>
            <a:ext cx="4655360" cy="522287"/>
          </a:xfrm>
          <a:prstGeom prst="rect">
            <a:avLst/>
          </a:prstGeom>
        </p:spPr>
        <p:txBody>
          <a:bodyPr anchor="t" anchorCtr="0">
            <a:noAutofit/>
          </a:bodyPr>
          <a:lstStyle>
            <a:lvl1pPr marL="0" indent="0">
              <a:buNone/>
              <a:defRPr sz="30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5" name="Title Placeholder 1"/>
          <p:cNvSpPr>
            <a:spLocks noGrp="1"/>
          </p:cNvSpPr>
          <p:nvPr>
            <p:ph type="title"/>
          </p:nvPr>
        </p:nvSpPr>
        <p:spPr bwMode="gray">
          <a:xfrm>
            <a:off x="457200" y="442121"/>
            <a:ext cx="8135938" cy="697704"/>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2515421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6" name="Picture 5" descr="NoTexture_Quote_4x3.png"/>
          <p:cNvPicPr>
            <a:picLocks noChangeAspect="1"/>
          </p:cNvPicPr>
          <p:nvPr userDrawn="1"/>
        </p:nvPicPr>
        <p:blipFill>
          <a:blip r:embed="rId2" cstate="print"/>
          <a:stretch>
            <a:fillRect/>
          </a:stretch>
        </p:blipFill>
        <p:spPr>
          <a:xfrm>
            <a:off x="811824" y="1515208"/>
            <a:ext cx="7845178" cy="3657600"/>
          </a:xfrm>
          <a:prstGeom prst="rect">
            <a:avLst/>
          </a:prstGeom>
        </p:spPr>
      </p:pic>
      <p:sp>
        <p:nvSpPr>
          <p:cNvPr id="7" name="Title 1"/>
          <p:cNvSpPr>
            <a:spLocks noGrp="1"/>
          </p:cNvSpPr>
          <p:nvPr>
            <p:ph type="ctrTitle" hasCustomPrompt="1"/>
          </p:nvPr>
        </p:nvSpPr>
        <p:spPr bwMode="gray">
          <a:xfrm rot="21383840">
            <a:off x="998940" y="1864014"/>
            <a:ext cx="6905002" cy="2276605"/>
          </a:xfrm>
          <a:prstGeom prst="rect">
            <a:avLst/>
          </a:prstGeom>
        </p:spPr>
        <p:txBody>
          <a:bodyPr anchor="ctr" anchorCtr="0">
            <a:noAutofit/>
          </a:bodyPr>
          <a:lstStyle>
            <a:lvl1pPr marL="341313" indent="-341313">
              <a:lnSpc>
                <a:spcPct val="95000"/>
              </a:lnSpc>
              <a:defRPr sz="4800" b="1"/>
            </a:lvl1pPr>
          </a:lstStyle>
          <a:p>
            <a:r>
              <a:rPr lang="en-US" dirty="0" smtClean="0"/>
              <a:t>“Click to add quote”</a:t>
            </a:r>
            <a:endParaRPr lang="en-US" dirty="0"/>
          </a:p>
        </p:txBody>
      </p:sp>
      <p:sp>
        <p:nvSpPr>
          <p:cNvPr id="8" name="Subtitle 2"/>
          <p:cNvSpPr>
            <a:spLocks noGrp="1"/>
          </p:cNvSpPr>
          <p:nvPr>
            <p:ph type="subTitle" idx="1" hasCustomPrompt="1"/>
          </p:nvPr>
        </p:nvSpPr>
        <p:spPr bwMode="gray">
          <a:xfrm rot="21398475">
            <a:off x="3356969" y="4134687"/>
            <a:ext cx="4970028" cy="842501"/>
          </a:xfrm>
          <a:prstGeom prst="rect">
            <a:avLst/>
          </a:prstGeom>
        </p:spPr>
        <p:txBody>
          <a:bodyPr anchor="ctr" anchorCtr="0">
            <a:noAutofit/>
          </a:bodyPr>
          <a:lstStyle>
            <a:lvl1pPr marL="0" indent="0" algn="l">
              <a:lnSpc>
                <a:spcPct val="95000"/>
              </a:lnSpc>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Tree>
    <p:extLst>
      <p:ext uri="{BB962C8B-B14F-4D97-AF65-F5344CB8AC3E}">
        <p14:creationId xmlns:p14="http://schemas.microsoft.com/office/powerpoint/2010/main" val="10362474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graphy + Quot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993103" y="3001191"/>
            <a:ext cx="1059180" cy="2194560"/>
          </a:xfrm>
          <a:prstGeom prst="rect">
            <a:avLst/>
          </a:prstGeom>
        </p:spPr>
      </p:pic>
      <p:pic>
        <p:nvPicPr>
          <p:cNvPr id="12" name="Picture 11"/>
          <p:cNvPicPr>
            <a:picLocks noChangeAspect="1"/>
          </p:cNvPicPr>
          <p:nvPr userDrawn="1"/>
        </p:nvPicPr>
        <p:blipFill>
          <a:blip r:embed="rId3" cstate="print"/>
          <a:srcRect l="19531" r="3646"/>
          <a:stretch>
            <a:fillRect/>
          </a:stretch>
        </p:blipFill>
        <p:spPr bwMode="gray">
          <a:xfrm>
            <a:off x="4648200" y="0"/>
            <a:ext cx="4495800" cy="6858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3989292" y="4977493"/>
            <a:ext cx="4419600" cy="1066800"/>
          </a:xfrm>
          <a:prstGeom prst="rect">
            <a:avLst/>
          </a:prstGeom>
        </p:spPr>
      </p:pic>
      <p:sp>
        <p:nvSpPr>
          <p:cNvPr id="9" name="Subtitle 2"/>
          <p:cNvSpPr>
            <a:spLocks noGrp="1"/>
          </p:cNvSpPr>
          <p:nvPr>
            <p:ph type="subTitle" idx="1" hasCustomPrompt="1"/>
          </p:nvPr>
        </p:nvSpPr>
        <p:spPr bwMode="gray">
          <a:xfrm rot="14635">
            <a:off x="4061497" y="5056956"/>
            <a:ext cx="4221802" cy="924940"/>
          </a:xfrm>
          <a:prstGeom prst="rect">
            <a:avLst/>
          </a:prstGeom>
        </p:spPr>
        <p:txBody>
          <a:bodyPr anchor="ctr" anchorCtr="0">
            <a:noAutofit/>
          </a:bodyPr>
          <a:lstStyle>
            <a:lvl1pPr marL="0" indent="0" algn="l">
              <a:lnSpc>
                <a:spcPct val="95000"/>
              </a:lnSpc>
              <a:buNone/>
              <a:defRPr sz="24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
        <p:nvSpPr>
          <p:cNvPr id="10" name="Title 1"/>
          <p:cNvSpPr>
            <a:spLocks noGrp="1"/>
          </p:cNvSpPr>
          <p:nvPr>
            <p:ph type="ctrTitle" hasCustomPrompt="1"/>
          </p:nvPr>
        </p:nvSpPr>
        <p:spPr bwMode="gray">
          <a:xfrm>
            <a:off x="367470" y="610758"/>
            <a:ext cx="3518730" cy="5824225"/>
          </a:xfrm>
          <a:prstGeom prst="rect">
            <a:avLst/>
          </a:prstGeom>
        </p:spPr>
        <p:txBody>
          <a:bodyPr anchor="ctr" anchorCtr="0">
            <a:noAutofit/>
          </a:bodyPr>
          <a:lstStyle>
            <a:lvl1pPr marL="261938" indent="-261938">
              <a:lnSpc>
                <a:spcPct val="95000"/>
              </a:lnSpc>
              <a:defRPr sz="3200" b="1">
                <a:solidFill>
                  <a:schemeClr val="tx2"/>
                </a:solidFill>
              </a:defRPr>
            </a:lvl1pPr>
          </a:lstStyle>
          <a:p>
            <a:r>
              <a:rPr lang="en-US" dirty="0" smtClean="0"/>
              <a:t>“	Click to add quote”</a:t>
            </a:r>
            <a:endParaRPr lang="en-US" dirty="0"/>
          </a:p>
        </p:txBody>
      </p:sp>
    </p:spTree>
    <p:extLst>
      <p:ext uri="{BB962C8B-B14F-4D97-AF65-F5344CB8AC3E}">
        <p14:creationId xmlns:p14="http://schemas.microsoft.com/office/powerpoint/2010/main" val="30474345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sp>
        <p:nvSpPr>
          <p:cNvPr id="12" name="TextBox 11"/>
          <p:cNvSpPr txBox="1"/>
          <p:nvPr userDrawn="1"/>
        </p:nvSpPr>
        <p:spPr bwMode="gray">
          <a:xfrm>
            <a:off x="186169" y="6523570"/>
            <a:ext cx="325730" cy="230832"/>
          </a:xfrm>
          <a:prstGeom prst="rect">
            <a:avLst/>
          </a:prstGeom>
          <a:noFill/>
        </p:spPr>
        <p:txBody>
          <a:bodyPr wrap="none" rtlCol="0">
            <a:spAutoFit/>
          </a:bodyPr>
          <a:lstStyle/>
          <a:p>
            <a:pPr algn="r"/>
            <a:fld id="{2B7AF141-2B95-496E-A444-1A6308939B01}" type="slidenum">
              <a:rPr kumimoji="0" lang="en-US" sz="900" b="0" i="0" u="none" strike="noStrike" kern="1200" cap="none" spc="0" normalizeH="0" baseline="0" noProof="0" smtClean="0">
                <a:ln>
                  <a:noFill/>
                </a:ln>
                <a:solidFill>
                  <a:schemeClr val="accent3"/>
                </a:solidFill>
                <a:effectLst/>
                <a:uLnTx/>
                <a:uFillTx/>
                <a:latin typeface="Arial" charset="0"/>
                <a:ea typeface="+mn-ea"/>
                <a:cs typeface="+mn-cs"/>
              </a:rPr>
              <a:pPr algn="r"/>
              <a:t>‹#›</a:t>
            </a:fld>
            <a:endParaRPr lang="en-US" sz="900" dirty="0">
              <a:solidFill>
                <a:schemeClr val="accent3"/>
              </a:solidFill>
            </a:endParaRPr>
          </a:p>
        </p:txBody>
      </p:sp>
      <p:sp>
        <p:nvSpPr>
          <p:cNvPr id="13" name="TextBox 12"/>
          <p:cNvSpPr txBox="1"/>
          <p:nvPr userDrawn="1"/>
        </p:nvSpPr>
        <p:spPr bwMode="gray">
          <a:xfrm>
            <a:off x="440618" y="6523570"/>
            <a:ext cx="2629246" cy="230832"/>
          </a:xfrm>
          <a:prstGeom prst="rect">
            <a:avLst/>
          </a:prstGeom>
          <a:noFill/>
        </p:spPr>
        <p:txBody>
          <a:bodyPr wrap="none" rtlCol="0">
            <a:spAutoFit/>
          </a:bodyPr>
          <a:lstStyle/>
          <a:p>
            <a:pPr algn="l"/>
            <a:r>
              <a:rPr lang="en-US" sz="900" dirty="0" smtClean="0">
                <a:solidFill>
                  <a:schemeClr val="accent3"/>
                </a:solidFill>
                <a:cs typeface="+mn-cs"/>
              </a:rPr>
              <a:t>©</a:t>
            </a:r>
            <a:r>
              <a:rPr lang="en-US" sz="900" baseline="0" dirty="0" smtClean="0">
                <a:solidFill>
                  <a:schemeClr val="accent3"/>
                </a:solidFill>
                <a:cs typeface="+mn-cs"/>
              </a:rPr>
              <a:t> 2011 Lenovo Confidential. All rights reserved.</a:t>
            </a:r>
            <a:endParaRPr lang="en-US" sz="900" dirty="0">
              <a:solidFill>
                <a:schemeClr val="accent3"/>
              </a:solidFill>
              <a:cs typeface="Arial" charset="0"/>
            </a:endParaRPr>
          </a:p>
        </p:txBody>
      </p:sp>
      <p:pic>
        <p:nvPicPr>
          <p:cNvPr id="5" name="Picture 2"/>
          <p:cNvPicPr>
            <a:picLocks noChangeAspect="1" noChangeArrowheads="1"/>
          </p:cNvPicPr>
          <p:nvPr userDrawn="1"/>
        </p:nvPicPr>
        <p:blipFill>
          <a:blip r:embed="rId2"/>
          <a:stretch>
            <a:fillRect/>
          </a:stretch>
        </p:blipFill>
        <p:spPr bwMode="auto">
          <a:xfrm>
            <a:off x="7586136" y="6300769"/>
            <a:ext cx="1142517" cy="37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4345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2051" name="Picture 3" descr="C:\Users\rico\Desktop\Current\LENOVO\110297Lenovo_CorporateTemplateWHITE4x3\Art\PNG\closing.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4656" b="44339"/>
          <a:stretch/>
        </p:blipFill>
        <p:spPr bwMode="gray">
          <a:xfrm>
            <a:off x="0" y="3062514"/>
            <a:ext cx="9144000" cy="75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735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gray">
          <a:xfrm>
            <a:off x="457201" y="442121"/>
            <a:ext cx="8419548" cy="677379"/>
          </a:xfrm>
          <a:prstGeom prst="rect">
            <a:avLst/>
          </a:prstGeom>
        </p:spPr>
        <p:txBody>
          <a:bodyPr vert="horz" lIns="91440" tIns="45720" rIns="91440" bIns="45720" rtlCol="0" anchor="ctr" anchorCtr="0">
            <a:noAutofit/>
          </a:bodyPr>
          <a:lstStyle>
            <a:lvl1pPr>
              <a:defRPr b="0">
                <a:solidFill>
                  <a:srgbClr val="FF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86949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and Content">
    <p:spTree>
      <p:nvGrpSpPr>
        <p:cNvPr id="1" name=""/>
        <p:cNvGrpSpPr/>
        <p:nvPr/>
      </p:nvGrpSpPr>
      <p:grpSpPr>
        <a:xfrm>
          <a:off x="0" y="0"/>
          <a:ext cx="0" cy="0"/>
          <a:chOff x="0" y="0"/>
          <a:chExt cx="0" cy="0"/>
        </a:xfrm>
      </p:grpSpPr>
      <p:sp>
        <p:nvSpPr>
          <p:cNvPr id="8" name="Text Placeholder 9"/>
          <p:cNvSpPr>
            <a:spLocks noGrp="1"/>
          </p:cNvSpPr>
          <p:nvPr>
            <p:ph idx="1" hasCustomPrompt="1"/>
          </p:nvPr>
        </p:nvSpPr>
        <p:spPr bwMode="gray">
          <a:xfrm>
            <a:off x="458441" y="1252538"/>
            <a:ext cx="8069665" cy="4843462"/>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gray">
          <a:xfrm>
            <a:off x="457200" y="442121"/>
            <a:ext cx="8135938" cy="697704"/>
          </a:xfrm>
          <a:prstGeom prst="rect">
            <a:avLst/>
          </a:prstGeom>
        </p:spPr>
        <p:txBody>
          <a:bodyPr vert="horz" lIns="91440" tIns="45720" rIns="91440" bIns="45720" rtlCol="0" anchor="ctr" anchorCtr="0">
            <a:noAutofit/>
          </a:bodyPr>
          <a:lstStyle>
            <a:lvl1pPr>
              <a:defRPr>
                <a:solidFill>
                  <a:srgbClr val="FF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62751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Subtitle Content">
    <p:spTree>
      <p:nvGrpSpPr>
        <p:cNvPr id="1" name=""/>
        <p:cNvGrpSpPr/>
        <p:nvPr/>
      </p:nvGrpSpPr>
      <p:grpSpPr>
        <a:xfrm>
          <a:off x="0" y="0"/>
          <a:ext cx="0" cy="0"/>
          <a:chOff x="0" y="0"/>
          <a:chExt cx="0" cy="0"/>
        </a:xfrm>
      </p:grpSpPr>
      <p:sp>
        <p:nvSpPr>
          <p:cNvPr id="10" name="Text Placeholder 9"/>
          <p:cNvSpPr>
            <a:spLocks noGrp="1"/>
          </p:cNvSpPr>
          <p:nvPr>
            <p:ph idx="1" hasCustomPrompt="1"/>
          </p:nvPr>
        </p:nvSpPr>
        <p:spPr bwMode="gray">
          <a:xfrm>
            <a:off x="457200" y="1863382"/>
            <a:ext cx="8070906" cy="4232618"/>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idx="10" hasCustomPrompt="1"/>
          </p:nvPr>
        </p:nvSpPr>
        <p:spPr bwMode="gray">
          <a:xfrm>
            <a:off x="457200" y="1249822"/>
            <a:ext cx="8070906" cy="522287"/>
          </a:xfrm>
          <a:prstGeom prst="rect">
            <a:avLst/>
          </a:prstGeom>
        </p:spPr>
        <p:txBody>
          <a:bodyPr anchor="t" anchorCtr="0">
            <a:noAutofit/>
          </a:bodyPr>
          <a:lstStyle>
            <a:lvl1pPr marL="0" indent="0">
              <a:buNone/>
              <a:defRPr sz="3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Title Placeholder 1"/>
          <p:cNvSpPr>
            <a:spLocks noGrp="1"/>
          </p:cNvSpPr>
          <p:nvPr>
            <p:ph type="title"/>
          </p:nvPr>
        </p:nvSpPr>
        <p:spPr bwMode="gray">
          <a:xfrm>
            <a:off x="455948" y="442121"/>
            <a:ext cx="8137190" cy="697704"/>
          </a:xfrm>
          <a:prstGeom prst="rect">
            <a:avLst/>
          </a:prstGeom>
        </p:spPr>
        <p:txBody>
          <a:bodyPr vert="horz" lIns="91440" tIns="45720" rIns="91440" bIns="45720" rtlCol="0" anchor="ctr" anchorCtr="0">
            <a:noAutofit/>
          </a:bodyPr>
          <a:lstStyle>
            <a:lvl1pPr>
              <a:defRPr>
                <a:solidFill>
                  <a:srgbClr val="FF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82251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and Content">
    <p:spTree>
      <p:nvGrpSpPr>
        <p:cNvPr id="1" name=""/>
        <p:cNvGrpSpPr/>
        <p:nvPr/>
      </p:nvGrpSpPr>
      <p:grpSpPr>
        <a:xfrm>
          <a:off x="0" y="0"/>
          <a:ext cx="0" cy="0"/>
          <a:chOff x="0" y="0"/>
          <a:chExt cx="0" cy="0"/>
        </a:xfrm>
      </p:grpSpPr>
      <p:sp>
        <p:nvSpPr>
          <p:cNvPr id="8" name="Text Placeholder 9"/>
          <p:cNvSpPr>
            <a:spLocks noGrp="1"/>
          </p:cNvSpPr>
          <p:nvPr>
            <p:ph idx="1" hasCustomPrompt="1"/>
          </p:nvPr>
        </p:nvSpPr>
        <p:spPr bwMode="gray">
          <a:xfrm>
            <a:off x="458441" y="1252538"/>
            <a:ext cx="8069665" cy="4843462"/>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bwMode="gray">
          <a:xfrm>
            <a:off x="457200" y="442121"/>
            <a:ext cx="8135938" cy="697704"/>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5627517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ll Quote - Notch">
    <p:spTree>
      <p:nvGrpSpPr>
        <p:cNvPr id="1" name=""/>
        <p:cNvGrpSpPr/>
        <p:nvPr/>
      </p:nvGrpSpPr>
      <p:grpSpPr>
        <a:xfrm>
          <a:off x="0" y="0"/>
          <a:ext cx="0" cy="0"/>
          <a:chOff x="0" y="0"/>
          <a:chExt cx="0" cy="0"/>
        </a:xfrm>
      </p:grpSpPr>
      <p:sp>
        <p:nvSpPr>
          <p:cNvPr id="12" name="Rectangle 11"/>
          <p:cNvSpPr/>
          <p:nvPr userDrawn="1"/>
        </p:nvSpPr>
        <p:spPr>
          <a:xfrm>
            <a:off x="5222631" y="533399"/>
            <a:ext cx="3627337" cy="47365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NoTexture_PullQuote.png"/>
          <p:cNvPicPr>
            <a:picLocks noChangeAspect="1"/>
          </p:cNvPicPr>
          <p:nvPr userDrawn="1"/>
        </p:nvPicPr>
        <p:blipFill>
          <a:blip r:embed="rId2" cstate="print"/>
          <a:srcRect r="2592"/>
          <a:stretch>
            <a:fillRect/>
          </a:stretch>
        </p:blipFill>
        <p:spPr>
          <a:xfrm>
            <a:off x="4642336" y="3352800"/>
            <a:ext cx="4097216" cy="2727960"/>
          </a:xfrm>
          <a:prstGeom prst="rect">
            <a:avLst/>
          </a:prstGeom>
        </p:spPr>
      </p:pic>
      <p:sp>
        <p:nvSpPr>
          <p:cNvPr id="4" name="Title Placeholder 1"/>
          <p:cNvSpPr>
            <a:spLocks noGrp="1"/>
          </p:cNvSpPr>
          <p:nvPr>
            <p:ph type="title"/>
          </p:nvPr>
        </p:nvSpPr>
        <p:spPr bwMode="gray">
          <a:xfrm>
            <a:off x="457201" y="442121"/>
            <a:ext cx="4648199" cy="677379"/>
          </a:xfrm>
          <a:prstGeom prst="rect">
            <a:avLst/>
          </a:prstGeom>
        </p:spPr>
        <p:txBody>
          <a:bodyPr vert="horz" lIns="91440" tIns="45720" rIns="91440" bIns="45720" rtlCol="0" anchor="ctr" anchorCtr="0">
            <a:noAutofit/>
          </a:bodyPr>
          <a:lstStyle>
            <a:lvl1pPr>
              <a:defRPr b="0">
                <a:solidFill>
                  <a:srgbClr val="FF0000"/>
                </a:solidFill>
              </a:defRPr>
            </a:lvl1pPr>
          </a:lstStyle>
          <a:p>
            <a:r>
              <a:rPr lang="en-US" dirty="0" smtClean="0"/>
              <a:t>Click to edit Master</a:t>
            </a:r>
            <a:endParaRPr lang="en-US" dirty="0"/>
          </a:p>
        </p:txBody>
      </p:sp>
      <p:sp>
        <p:nvSpPr>
          <p:cNvPr id="5" name="Text Placeholder 9"/>
          <p:cNvSpPr>
            <a:spLocks noGrp="1"/>
          </p:cNvSpPr>
          <p:nvPr>
            <p:ph idx="1" hasCustomPrompt="1"/>
          </p:nvPr>
        </p:nvSpPr>
        <p:spPr bwMode="gray">
          <a:xfrm>
            <a:off x="458046" y="1219200"/>
            <a:ext cx="4190154" cy="4657958"/>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6"/>
          <p:cNvSpPr>
            <a:spLocks noGrp="1"/>
          </p:cNvSpPr>
          <p:nvPr userDrawn="1">
            <p:ph type="body" sz="quarter" idx="12" hasCustomPrompt="1"/>
          </p:nvPr>
        </p:nvSpPr>
        <p:spPr bwMode="gray">
          <a:xfrm>
            <a:off x="5302905" y="628277"/>
            <a:ext cx="3477680" cy="4396948"/>
          </a:xfrm>
          <a:prstGeom prst="rect">
            <a:avLst/>
          </a:prstGeom>
        </p:spPr>
        <p:txBody>
          <a:bodyPr anchor="ctr" anchorCtr="0"/>
          <a:lstStyle>
            <a:lvl1pPr marL="0" indent="0" algn="ctr">
              <a:buNone/>
              <a:defRPr sz="3600" b="1">
                <a:solidFill>
                  <a:schemeClr val="tx2"/>
                </a:solidFill>
              </a:defRPr>
            </a:lvl1pPr>
            <a:lvl2pPr marL="341312" indent="0">
              <a:buNone/>
              <a:defRPr/>
            </a:lvl2pPr>
            <a:lvl3pPr marL="628650" indent="0">
              <a:buNone/>
              <a:defRPr/>
            </a:lvl3pPr>
            <a:lvl4pPr marL="858837" indent="0">
              <a:buNone/>
              <a:defRPr/>
            </a:lvl4pPr>
            <a:lvl5pPr marL="1089025" indent="0">
              <a:buNone/>
              <a:defRPr/>
            </a:lvl5pPr>
          </a:lstStyle>
          <a:p>
            <a:pPr lvl="0"/>
            <a:r>
              <a:rPr lang="en-US" dirty="0" smtClean="0"/>
              <a:t>“Click to Add Pull Quote”</a:t>
            </a:r>
          </a:p>
        </p:txBody>
      </p:sp>
      <p:sp>
        <p:nvSpPr>
          <p:cNvPr id="9" name="Subtitle 2"/>
          <p:cNvSpPr>
            <a:spLocks noGrp="1"/>
          </p:cNvSpPr>
          <p:nvPr userDrawn="1">
            <p:ph type="subTitle" idx="13" hasCustomPrompt="1"/>
          </p:nvPr>
        </p:nvSpPr>
        <p:spPr bwMode="gray">
          <a:xfrm rot="14635">
            <a:off x="4724400" y="5142786"/>
            <a:ext cx="3962365" cy="847741"/>
          </a:xfrm>
          <a:prstGeom prst="rect">
            <a:avLst/>
          </a:prstGeom>
        </p:spPr>
        <p:txBody>
          <a:bodyPr anchor="ctr" anchorCtr="0">
            <a:noAutofit/>
          </a:bodyPr>
          <a:lstStyle>
            <a:lvl1pPr marL="0" indent="0" algn="l">
              <a:lnSpc>
                <a:spcPct val="95000"/>
              </a:lnSpc>
              <a:buNone/>
              <a:defRPr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Tree>
    <p:extLst>
      <p:ext uri="{BB962C8B-B14F-4D97-AF65-F5344CB8AC3E}">
        <p14:creationId xmlns:p14="http://schemas.microsoft.com/office/powerpoint/2010/main" val="29757121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4" name="Text Placeholder 9"/>
          <p:cNvSpPr>
            <a:spLocks noGrp="1"/>
          </p:cNvSpPr>
          <p:nvPr>
            <p:ph idx="1"/>
          </p:nvPr>
        </p:nvSpPr>
        <p:spPr bwMode="gray">
          <a:xfrm>
            <a:off x="457200" y="1252538"/>
            <a:ext cx="4147619" cy="4843462"/>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hasCustomPrompt="1"/>
          </p:nvPr>
        </p:nvSpPr>
        <p:spPr bwMode="gray">
          <a:xfrm>
            <a:off x="457200" y="442121"/>
            <a:ext cx="4147619" cy="677379"/>
          </a:xfrm>
          <a:prstGeom prst="rect">
            <a:avLst/>
          </a:prstGeom>
        </p:spPr>
        <p:txBody>
          <a:bodyPr vert="horz" lIns="91440" tIns="45720" rIns="91440" bIns="45720" rtlCol="0" anchor="ctr" anchorCtr="0">
            <a:noAutofit/>
          </a:bodyPr>
          <a:lstStyle>
            <a:lvl1pPr>
              <a:defRPr sz="3200" b="0">
                <a:solidFill>
                  <a:srgbClr val="FF0000"/>
                </a:solidFill>
              </a:defRPr>
            </a:lvl1pPr>
          </a:lstStyle>
          <a:p>
            <a:r>
              <a:rPr lang="en-US" dirty="0" smtClean="0"/>
              <a:t>Click to add text</a:t>
            </a:r>
            <a:endParaRPr lang="en-US" dirty="0"/>
          </a:p>
        </p:txBody>
      </p:sp>
      <p:sp>
        <p:nvSpPr>
          <p:cNvPr id="16" name="Text Placeholder 9"/>
          <p:cNvSpPr>
            <a:spLocks noGrp="1"/>
          </p:cNvSpPr>
          <p:nvPr>
            <p:ph idx="10"/>
          </p:nvPr>
        </p:nvSpPr>
        <p:spPr bwMode="gray">
          <a:xfrm>
            <a:off x="4760832" y="1252538"/>
            <a:ext cx="4120635" cy="4843462"/>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hasCustomPrompt="1"/>
          </p:nvPr>
        </p:nvSpPr>
        <p:spPr bwMode="gray">
          <a:xfrm>
            <a:off x="4765051" y="445095"/>
            <a:ext cx="4116416" cy="682952"/>
          </a:xfrm>
          <a:prstGeom prst="rect">
            <a:avLst/>
          </a:prstGeom>
        </p:spPr>
        <p:txBody>
          <a:bodyPr anchor="ctr" anchorCtr="0">
            <a:noAutofit/>
          </a:bodyPr>
          <a:lstStyle>
            <a:lvl1pPr marL="0" indent="0" algn="l" defTabSz="914400" rtl="0" eaLnBrk="1" latinLnBrk="0" hangingPunct="1">
              <a:spcBef>
                <a:spcPct val="0"/>
              </a:spcBef>
              <a:buNone/>
              <a:defRPr lang="en-US" sz="3200" b="0" kern="1200" dirty="0">
                <a:solidFill>
                  <a:srgbClr val="FF0000"/>
                </a:solidFill>
                <a:latin typeface="+mj-lt"/>
                <a:ea typeface="+mj-ea"/>
                <a:cs typeface="+mj-cs"/>
              </a:defRPr>
            </a:lvl1pPr>
          </a:lstStyle>
          <a:p>
            <a:pPr lvl="0"/>
            <a:r>
              <a:rPr lang="en-US" dirty="0" smtClean="0"/>
              <a:t>Click to add text</a:t>
            </a:r>
            <a:endParaRPr lang="en-US" dirty="0"/>
          </a:p>
        </p:txBody>
      </p:sp>
    </p:spTree>
    <p:extLst>
      <p:ext uri="{BB962C8B-B14F-4D97-AF65-F5344CB8AC3E}">
        <p14:creationId xmlns:p14="http://schemas.microsoft.com/office/powerpoint/2010/main" val="361947604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7" name="Text Placeholder 9"/>
          <p:cNvSpPr>
            <a:spLocks noGrp="1"/>
          </p:cNvSpPr>
          <p:nvPr>
            <p:ph idx="1"/>
          </p:nvPr>
        </p:nvSpPr>
        <p:spPr bwMode="gray">
          <a:xfrm>
            <a:off x="457200" y="1252538"/>
            <a:ext cx="2743200" cy="4843462"/>
          </a:xfrm>
          <a:prstGeom prst="rect">
            <a:avLst/>
          </a:prstGeom>
        </p:spPr>
        <p:txBody>
          <a:bodyPr vert="horz" lIns="91440" tIns="45720" rIns="91440" bIns="45720" rtlCol="0">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9"/>
          <p:cNvSpPr>
            <a:spLocks noGrp="1"/>
          </p:cNvSpPr>
          <p:nvPr>
            <p:ph idx="10"/>
          </p:nvPr>
        </p:nvSpPr>
        <p:spPr bwMode="gray">
          <a:xfrm>
            <a:off x="3316433" y="1252538"/>
            <a:ext cx="2743200" cy="4843462"/>
          </a:xfrm>
          <a:prstGeom prst="rect">
            <a:avLst/>
          </a:prstGeom>
        </p:spPr>
        <p:txBody>
          <a:bodyPr vert="horz" lIns="91440" tIns="45720" rIns="91440" bIns="45720" rtlCol="0">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9"/>
          <p:cNvSpPr>
            <a:spLocks noGrp="1"/>
          </p:cNvSpPr>
          <p:nvPr>
            <p:ph idx="11"/>
          </p:nvPr>
        </p:nvSpPr>
        <p:spPr bwMode="gray">
          <a:xfrm>
            <a:off x="6175667" y="1252538"/>
            <a:ext cx="2743200" cy="4843462"/>
          </a:xfrm>
          <a:prstGeom prst="rect">
            <a:avLst/>
          </a:prstGeom>
        </p:spPr>
        <p:txBody>
          <a:bodyPr vert="horz" lIns="91440" tIns="45720" rIns="91440" bIns="45720" rtlCol="0">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sz="quarter" idx="12"/>
          </p:nvPr>
        </p:nvSpPr>
        <p:spPr bwMode="gray">
          <a:xfrm>
            <a:off x="457200" y="447676"/>
            <a:ext cx="2743200" cy="692150"/>
          </a:xfrm>
          <a:prstGeom prst="rect">
            <a:avLst/>
          </a:prstGeom>
        </p:spPr>
        <p:txBody>
          <a:bodyPr anchor="ctr" anchorCtr="0">
            <a:noAutofit/>
          </a:bodyPr>
          <a:lstStyle>
            <a:lvl1pPr marL="0" indent="0">
              <a:buNone/>
              <a:defRPr b="0">
                <a:solidFill>
                  <a:srgbClr val="FF0000"/>
                </a:solidFill>
              </a:defRPr>
            </a:lvl1pPr>
          </a:lstStyle>
          <a:p>
            <a:pPr lvl="0"/>
            <a:r>
              <a:rPr lang="en-US" dirty="0" smtClean="0"/>
              <a:t>Click to edit</a:t>
            </a:r>
            <a:endParaRPr lang="en-US" dirty="0"/>
          </a:p>
        </p:txBody>
      </p:sp>
      <p:sp>
        <p:nvSpPr>
          <p:cNvPr id="5" name="Text Placeholder 4"/>
          <p:cNvSpPr>
            <a:spLocks noGrp="1"/>
          </p:cNvSpPr>
          <p:nvPr>
            <p:ph type="body" sz="quarter" idx="13"/>
          </p:nvPr>
        </p:nvSpPr>
        <p:spPr bwMode="gray">
          <a:xfrm>
            <a:off x="3316433" y="447675"/>
            <a:ext cx="2743200" cy="692150"/>
          </a:xfrm>
          <a:prstGeom prst="rect">
            <a:avLst/>
          </a:prstGeom>
        </p:spPr>
        <p:txBody>
          <a:bodyPr anchor="ctr" anchorCtr="0">
            <a:noAutofit/>
          </a:bodyPr>
          <a:lstStyle>
            <a:lvl1pPr marL="0" indent="0">
              <a:buNone/>
              <a:defRPr b="0">
                <a:solidFill>
                  <a:srgbClr val="FF0000"/>
                </a:solidFill>
              </a:defRPr>
            </a:lvl1pPr>
          </a:lstStyle>
          <a:p>
            <a:pPr lvl="0"/>
            <a:r>
              <a:rPr lang="en-US" dirty="0" smtClean="0"/>
              <a:t>Click to edit</a:t>
            </a:r>
            <a:endParaRPr lang="en-US" dirty="0"/>
          </a:p>
        </p:txBody>
      </p:sp>
      <p:sp>
        <p:nvSpPr>
          <p:cNvPr id="8" name="Text Placeholder 7"/>
          <p:cNvSpPr>
            <a:spLocks noGrp="1"/>
          </p:cNvSpPr>
          <p:nvPr>
            <p:ph type="body" sz="quarter" idx="14"/>
          </p:nvPr>
        </p:nvSpPr>
        <p:spPr bwMode="gray">
          <a:xfrm>
            <a:off x="6175667" y="447676"/>
            <a:ext cx="2743200" cy="692150"/>
          </a:xfrm>
          <a:prstGeom prst="rect">
            <a:avLst/>
          </a:prstGeom>
        </p:spPr>
        <p:txBody>
          <a:bodyPr anchor="ctr" anchorCtr="0">
            <a:noAutofit/>
          </a:bodyPr>
          <a:lstStyle>
            <a:lvl1pPr marL="0" indent="0">
              <a:buNone/>
              <a:defRPr b="0">
                <a:solidFill>
                  <a:srgbClr val="FF0000"/>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41992697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ubtitle Content">
    <p:spTree>
      <p:nvGrpSpPr>
        <p:cNvPr id="1" name=""/>
        <p:cNvGrpSpPr/>
        <p:nvPr/>
      </p:nvGrpSpPr>
      <p:grpSpPr>
        <a:xfrm>
          <a:off x="0" y="0"/>
          <a:ext cx="0" cy="0"/>
          <a:chOff x="0" y="0"/>
          <a:chExt cx="0" cy="0"/>
        </a:xfrm>
      </p:grpSpPr>
      <p:sp>
        <p:nvSpPr>
          <p:cNvPr id="10" name="Text Placeholder 9"/>
          <p:cNvSpPr>
            <a:spLocks noGrp="1"/>
          </p:cNvSpPr>
          <p:nvPr>
            <p:ph idx="1" hasCustomPrompt="1"/>
          </p:nvPr>
        </p:nvSpPr>
        <p:spPr bwMode="gray">
          <a:xfrm>
            <a:off x="457200" y="1863382"/>
            <a:ext cx="8070906" cy="4232618"/>
          </a:xfrm>
          <a:prstGeom prst="rect">
            <a:avLst/>
          </a:prstGeom>
        </p:spPr>
        <p:txBody>
          <a:bodyPr vert="horz" lIns="91440" tIns="45720" rIns="9144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idx="10" hasCustomPrompt="1"/>
          </p:nvPr>
        </p:nvSpPr>
        <p:spPr bwMode="gray">
          <a:xfrm>
            <a:off x="457200" y="1249822"/>
            <a:ext cx="8070906" cy="522287"/>
          </a:xfrm>
          <a:prstGeom prst="rect">
            <a:avLst/>
          </a:prstGeom>
        </p:spPr>
        <p:txBody>
          <a:bodyPr anchor="t" anchorCtr="0">
            <a:noAutofit/>
          </a:bodyPr>
          <a:lstStyle>
            <a:lvl1pPr marL="0" indent="0">
              <a:buNone/>
              <a:defRPr sz="3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Title Placeholder 1"/>
          <p:cNvSpPr>
            <a:spLocks noGrp="1"/>
          </p:cNvSpPr>
          <p:nvPr>
            <p:ph type="title"/>
          </p:nvPr>
        </p:nvSpPr>
        <p:spPr bwMode="gray">
          <a:xfrm>
            <a:off x="455948" y="442121"/>
            <a:ext cx="8137190" cy="697704"/>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5382251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and Content">
    <p:spTree>
      <p:nvGrpSpPr>
        <p:cNvPr id="1" name=""/>
        <p:cNvGrpSpPr/>
        <p:nvPr/>
      </p:nvGrpSpPr>
      <p:grpSpPr>
        <a:xfrm>
          <a:off x="0" y="0"/>
          <a:ext cx="0" cy="0"/>
          <a:chOff x="0" y="0"/>
          <a:chExt cx="0" cy="0"/>
        </a:xfrm>
      </p:grpSpPr>
      <p:sp>
        <p:nvSpPr>
          <p:cNvPr id="10" name="Text Placeholder 9"/>
          <p:cNvSpPr>
            <a:spLocks noGrp="1"/>
          </p:cNvSpPr>
          <p:nvPr>
            <p:ph idx="1" hasCustomPrompt="1"/>
          </p:nvPr>
        </p:nvSpPr>
        <p:spPr bwMode="gray">
          <a:xfrm>
            <a:off x="457200" y="1863382"/>
            <a:ext cx="4652941" cy="4232618"/>
          </a:xfrm>
          <a:prstGeom prst="rect">
            <a:avLst/>
          </a:prstGeom>
        </p:spPr>
        <p:txBody>
          <a:bodyPr vert="horz" lIns="91440" tIns="45720" rIns="91440" bIns="45720" rtlCol="0">
            <a:noAutofit/>
          </a:bodyPr>
          <a:lstStyle>
            <a:lvl1pPr>
              <a:defRPr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idx="10" hasCustomPrompt="1"/>
          </p:nvPr>
        </p:nvSpPr>
        <p:spPr bwMode="gray">
          <a:xfrm>
            <a:off x="457200" y="1249822"/>
            <a:ext cx="4655360" cy="522287"/>
          </a:xfrm>
          <a:prstGeom prst="rect">
            <a:avLst/>
          </a:prstGeom>
        </p:spPr>
        <p:txBody>
          <a:bodyPr anchor="t" anchorCtr="0">
            <a:noAutofit/>
          </a:bodyPr>
          <a:lstStyle>
            <a:lvl1pPr marL="0" indent="0">
              <a:buNone/>
              <a:defRPr sz="30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5" name="Title Placeholder 1"/>
          <p:cNvSpPr>
            <a:spLocks noGrp="1"/>
          </p:cNvSpPr>
          <p:nvPr>
            <p:ph type="title"/>
          </p:nvPr>
        </p:nvSpPr>
        <p:spPr bwMode="gray">
          <a:xfrm>
            <a:off x="457200" y="442121"/>
            <a:ext cx="8135938" cy="697704"/>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2515421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3075" name="Picture 3" descr="C:\Users\rico\Desktop\Current\LENOVO\110297Lenovo_CorporateTemplateWHITE4x3\Art\PNG\quote_slide.png"/>
          <p:cNvPicPr>
            <a:picLocks noChangeAspect="1" noChangeArrowheads="1"/>
          </p:cNvPicPr>
          <p:nvPr userDrawn="1"/>
        </p:nvPicPr>
        <p:blipFill>
          <a:blip r:embed="rId2"/>
          <a:stretch>
            <a:fillRect/>
          </a:stretch>
        </p:blipFill>
        <p:spPr bwMode="gray">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ncrete-Quote_4x3.png"/>
          <p:cNvPicPr>
            <a:picLocks noChangeAspect="1"/>
          </p:cNvPicPr>
          <p:nvPr userDrawn="1"/>
        </p:nvPicPr>
        <p:blipFill>
          <a:blip r:embed="rId3"/>
          <a:stretch>
            <a:fillRect/>
          </a:stretch>
        </p:blipFill>
        <p:spPr>
          <a:xfrm>
            <a:off x="564727" y="1453723"/>
            <a:ext cx="8031480" cy="3764280"/>
          </a:xfrm>
          <a:prstGeom prst="rect">
            <a:avLst/>
          </a:prstGeom>
        </p:spPr>
      </p:pic>
      <p:sp>
        <p:nvSpPr>
          <p:cNvPr id="7" name="Title 1"/>
          <p:cNvSpPr>
            <a:spLocks noGrp="1"/>
          </p:cNvSpPr>
          <p:nvPr>
            <p:ph type="ctrTitle" hasCustomPrompt="1"/>
          </p:nvPr>
        </p:nvSpPr>
        <p:spPr bwMode="gray">
          <a:xfrm rot="21383840">
            <a:off x="998940" y="1864014"/>
            <a:ext cx="6905002" cy="2276605"/>
          </a:xfrm>
          <a:prstGeom prst="rect">
            <a:avLst/>
          </a:prstGeom>
        </p:spPr>
        <p:txBody>
          <a:bodyPr anchor="ctr" anchorCtr="0">
            <a:noAutofit/>
          </a:bodyPr>
          <a:lstStyle>
            <a:lvl1pPr marL="341313" indent="-341313">
              <a:lnSpc>
                <a:spcPct val="95000"/>
              </a:lnSpc>
              <a:defRPr sz="4800" b="1"/>
            </a:lvl1pPr>
          </a:lstStyle>
          <a:p>
            <a:r>
              <a:rPr lang="en-US" dirty="0" smtClean="0"/>
              <a:t>“Click to add quote”</a:t>
            </a:r>
            <a:endParaRPr lang="en-US" dirty="0"/>
          </a:p>
        </p:txBody>
      </p:sp>
      <p:sp>
        <p:nvSpPr>
          <p:cNvPr id="8" name="Subtitle 2"/>
          <p:cNvSpPr>
            <a:spLocks noGrp="1"/>
          </p:cNvSpPr>
          <p:nvPr>
            <p:ph type="subTitle" idx="1" hasCustomPrompt="1"/>
          </p:nvPr>
        </p:nvSpPr>
        <p:spPr bwMode="gray">
          <a:xfrm rot="21398475">
            <a:off x="3356969" y="4134687"/>
            <a:ext cx="4970028" cy="842501"/>
          </a:xfrm>
          <a:prstGeom prst="rect">
            <a:avLst/>
          </a:prstGeom>
        </p:spPr>
        <p:txBody>
          <a:bodyPr anchor="ctr" anchorCtr="0">
            <a:noAutofit/>
          </a:bodyPr>
          <a:lstStyle>
            <a:lvl1pPr marL="0" indent="0" algn="l">
              <a:lnSpc>
                <a:spcPct val="95000"/>
              </a:lnSpc>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Tree>
    <p:extLst>
      <p:ext uri="{BB962C8B-B14F-4D97-AF65-F5344CB8AC3E}">
        <p14:creationId xmlns:p14="http://schemas.microsoft.com/office/powerpoint/2010/main" val="10362474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graphy + Quote">
    <p:spTree>
      <p:nvGrpSpPr>
        <p:cNvPr id="1" name=""/>
        <p:cNvGrpSpPr/>
        <p:nvPr/>
      </p:nvGrpSpPr>
      <p:grpSpPr>
        <a:xfrm>
          <a:off x="0" y="0"/>
          <a:ext cx="0" cy="0"/>
          <a:chOff x="0" y="0"/>
          <a:chExt cx="0" cy="0"/>
        </a:xfrm>
      </p:grpSpPr>
      <p:pic>
        <p:nvPicPr>
          <p:cNvPr id="6146" name="Picture 2" descr="C:\Users\rico\Desktop\Current\LENOVO\110297Lenovo_CorporateTemplateWHITE4x3\Art\PNG\background.png"/>
          <p:cNvPicPr>
            <a:picLocks noChangeAspect="1" noChangeArrowheads="1"/>
          </p:cNvPicPr>
          <p:nvPr userDrawn="1"/>
        </p:nvPicPr>
        <p:blipFill>
          <a:blip r:embed="rId2"/>
          <a:stretch>
            <a:fill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3993103" y="3001191"/>
            <a:ext cx="1059180" cy="2194560"/>
          </a:xfrm>
          <a:prstGeom prst="rect">
            <a:avLst/>
          </a:prstGeom>
        </p:spPr>
      </p:pic>
      <p:pic>
        <p:nvPicPr>
          <p:cNvPr id="7" name="Picture 6"/>
          <p:cNvPicPr>
            <a:picLocks noChangeAspect="1"/>
          </p:cNvPicPr>
          <p:nvPr userDrawn="1"/>
        </p:nvPicPr>
        <p:blipFill>
          <a:blip r:embed="rId4" cstate="print"/>
          <a:srcRect l="19531" r="3646"/>
          <a:stretch>
            <a:fillRect/>
          </a:stretch>
        </p:blipFill>
        <p:spPr bwMode="gray">
          <a:xfrm>
            <a:off x="4648200" y="0"/>
            <a:ext cx="4495800" cy="6858000"/>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3989292" y="4977493"/>
            <a:ext cx="4419600" cy="1066800"/>
          </a:xfrm>
          <a:prstGeom prst="rect">
            <a:avLst/>
          </a:prstGeom>
        </p:spPr>
      </p:pic>
      <p:sp>
        <p:nvSpPr>
          <p:cNvPr id="9" name="Subtitle 2"/>
          <p:cNvSpPr>
            <a:spLocks noGrp="1"/>
          </p:cNvSpPr>
          <p:nvPr>
            <p:ph type="subTitle" idx="1" hasCustomPrompt="1"/>
          </p:nvPr>
        </p:nvSpPr>
        <p:spPr bwMode="gray">
          <a:xfrm rot="14635">
            <a:off x="4061497" y="5056956"/>
            <a:ext cx="4221802" cy="924940"/>
          </a:xfrm>
          <a:prstGeom prst="rect">
            <a:avLst/>
          </a:prstGeom>
        </p:spPr>
        <p:txBody>
          <a:bodyPr anchor="ctr" anchorCtr="0">
            <a:noAutofit/>
          </a:bodyPr>
          <a:lstStyle>
            <a:lvl1pPr marL="0" indent="0" algn="l">
              <a:lnSpc>
                <a:spcPct val="95000"/>
              </a:lnSpc>
              <a:buNone/>
              <a:defRPr sz="24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
        <p:nvSpPr>
          <p:cNvPr id="10" name="Title 1"/>
          <p:cNvSpPr>
            <a:spLocks noGrp="1"/>
          </p:cNvSpPr>
          <p:nvPr>
            <p:ph type="ctrTitle" hasCustomPrompt="1"/>
          </p:nvPr>
        </p:nvSpPr>
        <p:spPr bwMode="gray">
          <a:xfrm>
            <a:off x="367470" y="610758"/>
            <a:ext cx="3518730" cy="5824225"/>
          </a:xfrm>
          <a:prstGeom prst="rect">
            <a:avLst/>
          </a:prstGeom>
        </p:spPr>
        <p:txBody>
          <a:bodyPr anchor="ctr" anchorCtr="0">
            <a:noAutofit/>
          </a:bodyPr>
          <a:lstStyle>
            <a:lvl1pPr marL="261938" indent="-261938">
              <a:lnSpc>
                <a:spcPct val="95000"/>
              </a:lnSpc>
              <a:defRPr sz="3200" b="1">
                <a:solidFill>
                  <a:schemeClr val="tx2"/>
                </a:solidFill>
              </a:defRPr>
            </a:lvl1pPr>
          </a:lstStyle>
          <a:p>
            <a:r>
              <a:rPr lang="en-US" dirty="0" smtClean="0"/>
              <a:t>“	Click to add quote”</a:t>
            </a:r>
            <a:endParaRPr lang="en-US" dirty="0"/>
          </a:p>
        </p:txBody>
      </p:sp>
    </p:spTree>
    <p:extLst>
      <p:ext uri="{BB962C8B-B14F-4D97-AF65-F5344CB8AC3E}">
        <p14:creationId xmlns:p14="http://schemas.microsoft.com/office/powerpoint/2010/main" val="30474345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pic>
        <p:nvPicPr>
          <p:cNvPr id="6146" name="Picture 2" descr="C:\Users\rico\Desktop\Current\LENOVO\110297Lenovo_CorporateTemplateWHITE4x3\Art\PNG\background.png"/>
          <p:cNvPicPr>
            <a:picLocks noChangeAspect="1" noChangeArrowheads="1"/>
          </p:cNvPicPr>
          <p:nvPr userDrawn="1"/>
        </p:nvPicPr>
        <p:blipFill>
          <a:blip r:embed="rId2" cstate="print"/>
          <a:stretch>
            <a:fill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bwMode="gray">
          <a:xfrm>
            <a:off x="186169" y="6523570"/>
            <a:ext cx="325730" cy="230832"/>
          </a:xfrm>
          <a:prstGeom prst="rect">
            <a:avLst/>
          </a:prstGeom>
          <a:noFill/>
        </p:spPr>
        <p:txBody>
          <a:bodyPr wrap="none" rtlCol="0">
            <a:spAutoFit/>
          </a:bodyPr>
          <a:lstStyle/>
          <a:p>
            <a:pPr algn="r"/>
            <a:fld id="{2B7AF141-2B95-496E-A444-1A6308939B01}" type="slidenum">
              <a:rPr kumimoji="0" lang="en-US" sz="900" b="0" i="0" u="none" strike="noStrike" kern="1200" cap="none" spc="0" normalizeH="0" baseline="0" noProof="0" smtClean="0">
                <a:ln>
                  <a:noFill/>
                </a:ln>
                <a:solidFill>
                  <a:schemeClr val="accent3"/>
                </a:solidFill>
                <a:effectLst/>
                <a:uLnTx/>
                <a:uFillTx/>
                <a:latin typeface="Arial" charset="0"/>
                <a:ea typeface="+mn-ea"/>
                <a:cs typeface="+mn-cs"/>
              </a:rPr>
              <a:pPr algn="r"/>
              <a:t>‹#›</a:t>
            </a:fld>
            <a:endParaRPr lang="en-US" sz="900" dirty="0">
              <a:solidFill>
                <a:schemeClr val="accent3"/>
              </a:solidFill>
            </a:endParaRPr>
          </a:p>
        </p:txBody>
      </p:sp>
      <p:sp>
        <p:nvSpPr>
          <p:cNvPr id="13" name="TextBox 12"/>
          <p:cNvSpPr txBox="1"/>
          <p:nvPr userDrawn="1"/>
        </p:nvSpPr>
        <p:spPr bwMode="gray">
          <a:xfrm>
            <a:off x="440618" y="6523570"/>
            <a:ext cx="2629246" cy="230832"/>
          </a:xfrm>
          <a:prstGeom prst="rect">
            <a:avLst/>
          </a:prstGeom>
          <a:noFill/>
        </p:spPr>
        <p:txBody>
          <a:bodyPr wrap="none" rtlCol="0">
            <a:spAutoFit/>
          </a:bodyPr>
          <a:lstStyle/>
          <a:p>
            <a:pPr algn="l"/>
            <a:r>
              <a:rPr lang="en-US" sz="900" dirty="0" smtClean="0">
                <a:solidFill>
                  <a:schemeClr val="accent3"/>
                </a:solidFill>
                <a:cs typeface="+mn-cs"/>
              </a:rPr>
              <a:t>©</a:t>
            </a:r>
            <a:r>
              <a:rPr lang="en-US" sz="900" baseline="0" dirty="0" smtClean="0">
                <a:solidFill>
                  <a:schemeClr val="accent3"/>
                </a:solidFill>
                <a:cs typeface="+mn-cs"/>
              </a:rPr>
              <a:t> 2011 Lenovo Confidential. All rights reserved.</a:t>
            </a:r>
            <a:endParaRPr lang="en-US" sz="900" dirty="0">
              <a:solidFill>
                <a:schemeClr val="accent3"/>
              </a:solidFill>
              <a:cs typeface="Arial" charset="0"/>
            </a:endParaRPr>
          </a:p>
        </p:txBody>
      </p:sp>
      <p:pic>
        <p:nvPicPr>
          <p:cNvPr id="7" name="Picture 2"/>
          <p:cNvPicPr>
            <a:picLocks noChangeAspect="1" noChangeArrowheads="1"/>
          </p:cNvPicPr>
          <p:nvPr userDrawn="1"/>
        </p:nvPicPr>
        <p:blipFill>
          <a:blip r:embed="rId3"/>
          <a:stretch>
            <a:fillRect/>
          </a:stretch>
        </p:blipFill>
        <p:spPr bwMode="auto">
          <a:xfrm>
            <a:off x="7586136" y="6300769"/>
            <a:ext cx="1142517" cy="37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4345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2050" name="Picture 2" descr="C:\Users\rico\Desktop\Current\LENOVO\110297Lenovo_CorporateTemplateWHITE4x3\Art\PNG\background.png"/>
          <p:cNvPicPr>
            <a:picLocks noChangeAspect="1" noChangeArrowheads="1"/>
          </p:cNvPicPr>
          <p:nvPr userDrawn="1"/>
        </p:nvPicPr>
        <p:blipFill>
          <a:blip r:embed="rId2"/>
          <a:stretch>
            <a:fill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ico\Desktop\Current\LENOVO\110297Lenovo_CorporateTemplateWHITE4x3\Art\PNG\closing.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44656" b="44339"/>
          <a:stretch/>
        </p:blipFill>
        <p:spPr bwMode="gray">
          <a:xfrm>
            <a:off x="0" y="3062514"/>
            <a:ext cx="9144000" cy="75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735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12"/>
          <a:stretch>
            <a:fill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bwMode="gray">
          <a:xfrm>
            <a:off x="186169" y="6523570"/>
            <a:ext cx="325730" cy="230832"/>
          </a:xfrm>
          <a:prstGeom prst="rect">
            <a:avLst/>
          </a:prstGeom>
          <a:noFill/>
        </p:spPr>
        <p:txBody>
          <a:bodyPr wrap="none" rtlCol="0">
            <a:spAutoFit/>
          </a:bodyPr>
          <a:lstStyle/>
          <a:p>
            <a:pPr algn="r"/>
            <a:fld id="{2B7AF141-2B95-496E-A444-1A6308939B01}" type="slidenum">
              <a:rPr kumimoji="0" lang="en-US" sz="900" b="0" i="0" u="none" strike="noStrike" kern="1200" cap="none" spc="0" normalizeH="0" baseline="0" noProof="0" smtClean="0">
                <a:ln>
                  <a:noFill/>
                </a:ln>
                <a:solidFill>
                  <a:schemeClr val="accent3"/>
                </a:solidFill>
                <a:effectLst/>
                <a:uLnTx/>
                <a:uFillTx/>
                <a:latin typeface="Arial" charset="0"/>
                <a:ea typeface="+mn-ea"/>
                <a:cs typeface="+mn-cs"/>
              </a:rPr>
              <a:pPr algn="r"/>
              <a:t>‹#›</a:t>
            </a:fld>
            <a:endParaRPr lang="en-US" sz="900" dirty="0">
              <a:solidFill>
                <a:schemeClr val="accent3"/>
              </a:solidFill>
            </a:endParaRPr>
          </a:p>
        </p:txBody>
      </p:sp>
      <p:sp>
        <p:nvSpPr>
          <p:cNvPr id="15" name="TextBox 14"/>
          <p:cNvSpPr txBox="1"/>
          <p:nvPr/>
        </p:nvSpPr>
        <p:spPr bwMode="gray">
          <a:xfrm>
            <a:off x="440618" y="6523570"/>
            <a:ext cx="2629246" cy="230832"/>
          </a:xfrm>
          <a:prstGeom prst="rect">
            <a:avLst/>
          </a:prstGeom>
          <a:noFill/>
        </p:spPr>
        <p:txBody>
          <a:bodyPr wrap="none" rtlCol="0">
            <a:spAutoFit/>
          </a:bodyPr>
          <a:lstStyle/>
          <a:p>
            <a:pPr algn="l"/>
            <a:r>
              <a:rPr lang="en-US" sz="900" dirty="0" smtClean="0">
                <a:solidFill>
                  <a:schemeClr val="accent3"/>
                </a:solidFill>
                <a:cs typeface="+mn-cs"/>
              </a:rPr>
              <a:t>©</a:t>
            </a:r>
            <a:r>
              <a:rPr lang="en-US" sz="900" baseline="0" dirty="0" smtClean="0">
                <a:solidFill>
                  <a:schemeClr val="accent3"/>
                </a:solidFill>
                <a:cs typeface="+mn-cs"/>
              </a:rPr>
              <a:t> 2011 Lenovo Confidential. All rights reserved.</a:t>
            </a:r>
            <a:endParaRPr lang="en-US" sz="900" dirty="0">
              <a:solidFill>
                <a:schemeClr val="accent3"/>
              </a:solidFill>
              <a:cs typeface="Arial" charset="0"/>
            </a:endParaRPr>
          </a:p>
        </p:txBody>
      </p:sp>
      <p:pic>
        <p:nvPicPr>
          <p:cNvPr id="6" name="Picture 5" descr="Concrete-Ribbon_4x3.png"/>
          <p:cNvPicPr>
            <a:picLocks noChangeAspect="1"/>
          </p:cNvPicPr>
          <p:nvPr userDrawn="1"/>
        </p:nvPicPr>
        <p:blipFill>
          <a:blip r:embed="rId13"/>
          <a:stretch>
            <a:fillRect/>
          </a:stretch>
        </p:blipFill>
        <p:spPr>
          <a:xfrm>
            <a:off x="0" y="0"/>
            <a:ext cx="9144000" cy="1539240"/>
          </a:xfrm>
          <a:prstGeom prst="rect">
            <a:avLst/>
          </a:prstGeom>
        </p:spPr>
      </p:pic>
      <p:pic>
        <p:nvPicPr>
          <p:cNvPr id="7" name="Picture 2"/>
          <p:cNvPicPr>
            <a:picLocks noChangeAspect="1" noChangeArrowheads="1"/>
          </p:cNvPicPr>
          <p:nvPr userDrawn="1"/>
        </p:nvPicPr>
        <p:blipFill>
          <a:blip r:embed="rId14"/>
          <a:stretch>
            <a:fillRect/>
          </a:stretch>
        </p:blipFill>
        <p:spPr bwMode="auto">
          <a:xfrm>
            <a:off x="7586136" y="6300769"/>
            <a:ext cx="1142517" cy="37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601846"/>
      </p:ext>
    </p:extLst>
  </p:cSld>
  <p:clrMap bg1="lt1" tx1="dk1" bg2="lt2" tx2="dk2" accent1="accent1" accent2="accent2" accent3="accent3" accent4="accent4" accent5="accent5" accent6="accent6" hlink="hlink" folHlink="folHlink"/>
  <p:sldLayoutIdLst>
    <p:sldLayoutId id="2147483660" r:id="rId1"/>
    <p:sldLayoutId id="2147483690" r:id="rId2"/>
    <p:sldLayoutId id="2147483689" r:id="rId3"/>
    <p:sldLayoutId id="2147483682" r:id="rId4"/>
    <p:sldLayoutId id="2147483697" r:id="rId5"/>
    <p:sldLayoutId id="2147483681" r:id="rId6"/>
    <p:sldLayoutId id="2147483714" r:id="rId7"/>
    <p:sldLayoutId id="2147483683" r:id="rId8"/>
    <p:sldLayoutId id="2147483678" r:id="rId9"/>
    <p:sldLayoutId id="2147483737" r:id="rId10"/>
  </p:sldLayoutIdLst>
  <p:timing>
    <p:tnLst>
      <p:par>
        <p:cTn id="1" dur="indefinite" restart="never" nodeType="tmRoot"/>
      </p:par>
    </p:tnLst>
  </p:timing>
  <p:hf hdr="0" dt="0"/>
  <p:txStyles>
    <p:titleStyle>
      <a:lvl1pPr algn="l" defTabSz="914400" rtl="0" eaLnBrk="1" latinLnBrk="0" hangingPunct="1">
        <a:spcBef>
          <a:spcPct val="0"/>
        </a:spcBef>
        <a:buNone/>
        <a:defRPr sz="3600" b="0" kern="1200">
          <a:solidFill>
            <a:schemeClr val="bg2"/>
          </a:solidFill>
          <a:latin typeface="+mj-lt"/>
          <a:ea typeface="+mj-ea"/>
          <a:cs typeface="+mj-cs"/>
        </a:defRPr>
      </a:lvl1pPr>
    </p:titleStyle>
    <p:bodyStyle>
      <a:lvl1pPr marL="285750" indent="-285750" algn="l" defTabSz="914400" rtl="0" eaLnBrk="1" latinLnBrk="0" hangingPunct="1">
        <a:spcBef>
          <a:spcPct val="20000"/>
        </a:spcBef>
        <a:buClr>
          <a:schemeClr val="accent1"/>
        </a:buClr>
        <a:buFont typeface="Wingdings" pitchFamily="2" charset="2"/>
        <a:buChar char="§"/>
        <a:defRPr sz="2800" kern="1200">
          <a:solidFill>
            <a:schemeClr val="tx2"/>
          </a:solidFill>
          <a:latin typeface="+mn-lt"/>
          <a:ea typeface="+mn-ea"/>
          <a:cs typeface="+mn-cs"/>
        </a:defRPr>
      </a:lvl1pPr>
      <a:lvl2pPr marL="628650" indent="-287338"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58838" indent="-230188"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089025" indent="-230188"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11275" indent="-22225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8"/>
          <a:stretch>
            <a:fillRect/>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bwMode="gray">
          <a:xfrm>
            <a:off x="186169" y="6523570"/>
            <a:ext cx="325730" cy="230832"/>
          </a:xfrm>
          <a:prstGeom prst="rect">
            <a:avLst/>
          </a:prstGeom>
          <a:noFill/>
        </p:spPr>
        <p:txBody>
          <a:bodyPr wrap="none" rtlCol="0">
            <a:spAutoFit/>
          </a:bodyPr>
          <a:lstStyle/>
          <a:p>
            <a:pPr algn="r"/>
            <a:fld id="{2B7AF141-2B95-496E-A444-1A6308939B01}" type="slidenum">
              <a:rPr kumimoji="0" lang="en-US" sz="900" b="0" i="0" u="none" strike="noStrike" kern="1200" cap="none" spc="0" normalizeH="0" baseline="0" noProof="0" smtClean="0">
                <a:ln>
                  <a:noFill/>
                </a:ln>
                <a:solidFill>
                  <a:schemeClr val="accent3"/>
                </a:solidFill>
                <a:effectLst/>
                <a:uLnTx/>
                <a:uFillTx/>
                <a:latin typeface="Arial" charset="0"/>
                <a:ea typeface="+mn-ea"/>
                <a:cs typeface="+mn-cs"/>
              </a:rPr>
              <a:pPr algn="r"/>
              <a:t>‹#›</a:t>
            </a:fld>
            <a:endParaRPr lang="en-US" sz="900" dirty="0">
              <a:solidFill>
                <a:schemeClr val="accent3"/>
              </a:solidFill>
            </a:endParaRPr>
          </a:p>
        </p:txBody>
      </p:sp>
      <p:sp>
        <p:nvSpPr>
          <p:cNvPr id="9" name="TextBox 8"/>
          <p:cNvSpPr txBox="1"/>
          <p:nvPr userDrawn="1"/>
        </p:nvSpPr>
        <p:spPr bwMode="gray">
          <a:xfrm>
            <a:off x="440618" y="6523570"/>
            <a:ext cx="2629246" cy="230832"/>
          </a:xfrm>
          <a:prstGeom prst="rect">
            <a:avLst/>
          </a:prstGeom>
          <a:noFill/>
        </p:spPr>
        <p:txBody>
          <a:bodyPr wrap="none" rtlCol="0">
            <a:spAutoFit/>
          </a:bodyPr>
          <a:lstStyle/>
          <a:p>
            <a:pPr algn="l"/>
            <a:r>
              <a:rPr lang="en-US" sz="900" dirty="0" smtClean="0">
                <a:solidFill>
                  <a:schemeClr val="accent3"/>
                </a:solidFill>
                <a:cs typeface="+mn-cs"/>
              </a:rPr>
              <a:t>©</a:t>
            </a:r>
            <a:r>
              <a:rPr lang="en-US" sz="900" baseline="0" dirty="0" smtClean="0">
                <a:solidFill>
                  <a:schemeClr val="accent3"/>
                </a:solidFill>
                <a:cs typeface="+mn-cs"/>
              </a:rPr>
              <a:t> 2011 Lenovo Confidential. All rights reserved.</a:t>
            </a:r>
            <a:endParaRPr lang="en-US" sz="900" dirty="0">
              <a:solidFill>
                <a:schemeClr val="accent3"/>
              </a:solidFill>
              <a:cs typeface="Arial" charset="0"/>
            </a:endParaRPr>
          </a:p>
        </p:txBody>
      </p:sp>
      <p:pic>
        <p:nvPicPr>
          <p:cNvPr id="7" name="Picture 6" descr="Concrete-Notch_4x3.png"/>
          <p:cNvPicPr>
            <a:picLocks noChangeAspect="1"/>
          </p:cNvPicPr>
          <p:nvPr userDrawn="1"/>
        </p:nvPicPr>
        <p:blipFill>
          <a:blip r:embed="rId9"/>
          <a:stretch>
            <a:fillRect/>
          </a:stretch>
        </p:blipFill>
        <p:spPr>
          <a:xfrm>
            <a:off x="0" y="0"/>
            <a:ext cx="434340" cy="1524000"/>
          </a:xfrm>
          <a:prstGeom prst="rect">
            <a:avLst/>
          </a:prstGeom>
        </p:spPr>
      </p:pic>
      <p:pic>
        <p:nvPicPr>
          <p:cNvPr id="10" name="Picture 2"/>
          <p:cNvPicPr>
            <a:picLocks noChangeAspect="1" noChangeArrowheads="1"/>
          </p:cNvPicPr>
          <p:nvPr userDrawn="1"/>
        </p:nvPicPr>
        <p:blipFill>
          <a:blip r:embed="rId10"/>
          <a:stretch>
            <a:fillRect/>
          </a:stretch>
        </p:blipFill>
        <p:spPr bwMode="auto">
          <a:xfrm>
            <a:off x="7586136" y="6300769"/>
            <a:ext cx="1142517" cy="37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072217"/>
      </p:ext>
    </p:extLst>
  </p:cSld>
  <p:clrMap bg1="lt1" tx1="dk1" bg2="lt2" tx2="dk2" accent1="accent1" accent2="accent2" accent3="accent3" accent4="accent4" accent5="accent5" accent6="accent6" hlink="hlink" folHlink="folHlink"/>
  <p:sldLayoutIdLst>
    <p:sldLayoutId id="2147483703" r:id="rId1"/>
    <p:sldLayoutId id="2147483733" r:id="rId2"/>
    <p:sldLayoutId id="2147483734" r:id="rId3"/>
    <p:sldLayoutId id="2147483711" r:id="rId4"/>
    <p:sldLayoutId id="2147483707" r:id="rId5"/>
    <p:sldLayoutId id="2147483708" r:id="rId6"/>
  </p:sldLayoutIdLst>
  <p:timing>
    <p:tnLst>
      <p:par>
        <p:cTn id="1" dur="indefinite" restart="never" nodeType="tmRoot"/>
      </p:par>
    </p:tnLst>
  </p:timing>
  <p:hf hdr="0" dt="0"/>
  <p:txStyles>
    <p:titleStyle>
      <a:lvl1pPr algn="l" defTabSz="914400" rtl="0" eaLnBrk="1" latinLnBrk="0" hangingPunct="1">
        <a:spcBef>
          <a:spcPct val="0"/>
        </a:spcBef>
        <a:buNone/>
        <a:defRPr sz="3600" b="0" kern="1200">
          <a:solidFill>
            <a:schemeClr val="bg2"/>
          </a:solidFill>
          <a:latin typeface="+mj-lt"/>
          <a:ea typeface="+mj-ea"/>
          <a:cs typeface="+mj-cs"/>
        </a:defRPr>
      </a:lvl1pPr>
    </p:titleStyle>
    <p:bodyStyle>
      <a:lvl1pPr marL="285750" indent="-285750" algn="l" defTabSz="914400" rtl="0" eaLnBrk="1" latinLnBrk="0" hangingPunct="1">
        <a:spcBef>
          <a:spcPct val="20000"/>
        </a:spcBef>
        <a:buClr>
          <a:schemeClr val="accent1"/>
        </a:buClr>
        <a:buFont typeface="Wingdings" pitchFamily="2" charset="2"/>
        <a:buChar char="§"/>
        <a:defRPr sz="2800" kern="1200">
          <a:solidFill>
            <a:schemeClr val="tx2"/>
          </a:solidFill>
          <a:latin typeface="+mn-lt"/>
          <a:ea typeface="+mn-ea"/>
          <a:cs typeface="+mn-cs"/>
        </a:defRPr>
      </a:lvl1pPr>
      <a:lvl2pPr marL="628650" indent="-287338"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58838" indent="-230188"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089025" indent="-230188"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11275" indent="-22225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NoTexture_Ribbon_4x3.png"/>
          <p:cNvPicPr>
            <a:picLocks noChangeAspect="1"/>
          </p:cNvPicPr>
          <p:nvPr userDrawn="1"/>
        </p:nvPicPr>
        <p:blipFill>
          <a:blip r:embed="rId12" cstate="print"/>
          <a:stretch>
            <a:fillRect/>
          </a:stretch>
        </p:blipFill>
        <p:spPr>
          <a:xfrm>
            <a:off x="0" y="0"/>
            <a:ext cx="9144000" cy="1546860"/>
          </a:xfrm>
          <a:prstGeom prst="rect">
            <a:avLst/>
          </a:prstGeom>
        </p:spPr>
      </p:pic>
      <p:sp>
        <p:nvSpPr>
          <p:cNvPr id="14" name="TextBox 13"/>
          <p:cNvSpPr txBox="1"/>
          <p:nvPr/>
        </p:nvSpPr>
        <p:spPr bwMode="gray">
          <a:xfrm>
            <a:off x="186169" y="6523570"/>
            <a:ext cx="325730" cy="230832"/>
          </a:xfrm>
          <a:prstGeom prst="rect">
            <a:avLst/>
          </a:prstGeom>
          <a:noFill/>
        </p:spPr>
        <p:txBody>
          <a:bodyPr wrap="none" rtlCol="0">
            <a:spAutoFit/>
          </a:bodyPr>
          <a:lstStyle/>
          <a:p>
            <a:pPr algn="r"/>
            <a:fld id="{2B7AF141-2B95-496E-A444-1A6308939B01}" type="slidenum">
              <a:rPr kumimoji="0" lang="en-US" sz="900" b="0" i="0" u="none" strike="noStrike" kern="1200" cap="none" spc="0" normalizeH="0" baseline="0" noProof="0" smtClean="0">
                <a:ln>
                  <a:noFill/>
                </a:ln>
                <a:solidFill>
                  <a:schemeClr val="accent3"/>
                </a:solidFill>
                <a:effectLst/>
                <a:uLnTx/>
                <a:uFillTx/>
                <a:latin typeface="Arial" charset="0"/>
                <a:ea typeface="+mn-ea"/>
                <a:cs typeface="+mn-cs"/>
              </a:rPr>
              <a:pPr algn="r"/>
              <a:t>‹#›</a:t>
            </a:fld>
            <a:endParaRPr lang="en-US" sz="900" dirty="0">
              <a:solidFill>
                <a:schemeClr val="accent3"/>
              </a:solidFill>
            </a:endParaRPr>
          </a:p>
        </p:txBody>
      </p:sp>
      <p:sp>
        <p:nvSpPr>
          <p:cNvPr id="15" name="TextBox 14"/>
          <p:cNvSpPr txBox="1"/>
          <p:nvPr/>
        </p:nvSpPr>
        <p:spPr bwMode="gray">
          <a:xfrm>
            <a:off x="440618" y="6523570"/>
            <a:ext cx="2629246" cy="230832"/>
          </a:xfrm>
          <a:prstGeom prst="rect">
            <a:avLst/>
          </a:prstGeom>
          <a:noFill/>
        </p:spPr>
        <p:txBody>
          <a:bodyPr wrap="none" rtlCol="0">
            <a:spAutoFit/>
          </a:bodyPr>
          <a:lstStyle/>
          <a:p>
            <a:pPr algn="l"/>
            <a:r>
              <a:rPr lang="en-US" sz="900" dirty="0" smtClean="0">
                <a:solidFill>
                  <a:schemeClr val="accent3"/>
                </a:solidFill>
                <a:cs typeface="+mn-cs"/>
              </a:rPr>
              <a:t>©</a:t>
            </a:r>
            <a:r>
              <a:rPr lang="en-US" sz="900" baseline="0" dirty="0" smtClean="0">
                <a:solidFill>
                  <a:schemeClr val="accent3"/>
                </a:solidFill>
                <a:cs typeface="+mn-cs"/>
              </a:rPr>
              <a:t> 2011 Lenovo Confidential. All rights reserved.</a:t>
            </a:r>
            <a:endParaRPr lang="en-US" sz="900" dirty="0">
              <a:solidFill>
                <a:schemeClr val="accent3"/>
              </a:solidFill>
              <a:cs typeface="Arial" charset="0"/>
            </a:endParaRPr>
          </a:p>
        </p:txBody>
      </p:sp>
      <p:pic>
        <p:nvPicPr>
          <p:cNvPr id="7" name="Picture 2"/>
          <p:cNvPicPr>
            <a:picLocks noChangeAspect="1" noChangeArrowheads="1"/>
          </p:cNvPicPr>
          <p:nvPr userDrawn="1"/>
        </p:nvPicPr>
        <p:blipFill>
          <a:blip r:embed="rId13"/>
          <a:stretch>
            <a:fillRect/>
          </a:stretch>
        </p:blipFill>
        <p:spPr bwMode="auto">
          <a:xfrm>
            <a:off x="7586136" y="6300769"/>
            <a:ext cx="1142517" cy="37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60184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4" r:id="rId8"/>
    <p:sldLayoutId id="2147483725" r:id="rId9"/>
    <p:sldLayoutId id="2147483726" r:id="rId10"/>
  </p:sldLayoutIdLst>
  <p:timing>
    <p:tnLst>
      <p:par>
        <p:cTn id="1" dur="indefinite" restart="never" nodeType="tmRoot"/>
      </p:par>
    </p:tnLst>
  </p:timing>
  <p:hf hdr="0" dt="0"/>
  <p:txStyles>
    <p:titleStyle>
      <a:lvl1pPr algn="l" defTabSz="914400" rtl="0" eaLnBrk="1" latinLnBrk="0" hangingPunct="1">
        <a:spcBef>
          <a:spcPct val="0"/>
        </a:spcBef>
        <a:buNone/>
        <a:defRPr sz="3600" b="0" kern="1200">
          <a:solidFill>
            <a:schemeClr val="bg2"/>
          </a:solidFill>
          <a:latin typeface="+mj-lt"/>
          <a:ea typeface="+mj-ea"/>
          <a:cs typeface="+mj-cs"/>
        </a:defRPr>
      </a:lvl1pPr>
    </p:titleStyle>
    <p:bodyStyle>
      <a:lvl1pPr marL="285750" indent="-285750" algn="l" defTabSz="914400" rtl="0" eaLnBrk="1" latinLnBrk="0" hangingPunct="1">
        <a:spcBef>
          <a:spcPct val="20000"/>
        </a:spcBef>
        <a:buClr>
          <a:schemeClr val="accent1"/>
        </a:buClr>
        <a:buFont typeface="Wingdings" pitchFamily="2" charset="2"/>
        <a:buChar char="§"/>
        <a:defRPr sz="2800" kern="1200">
          <a:solidFill>
            <a:schemeClr val="tx2"/>
          </a:solidFill>
          <a:latin typeface="+mn-lt"/>
          <a:ea typeface="+mn-ea"/>
          <a:cs typeface="+mn-cs"/>
        </a:defRPr>
      </a:lvl1pPr>
      <a:lvl2pPr marL="628650" indent="-287338"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58838" indent="-230188"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089025" indent="-230188"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11275" indent="-22225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NoTexture_Notch_4x3.png"/>
          <p:cNvPicPr>
            <a:picLocks noChangeAspect="1"/>
          </p:cNvPicPr>
          <p:nvPr userDrawn="1"/>
        </p:nvPicPr>
        <p:blipFill>
          <a:blip r:embed="rId8" cstate="print"/>
          <a:stretch>
            <a:fillRect/>
          </a:stretch>
        </p:blipFill>
        <p:spPr>
          <a:xfrm>
            <a:off x="0" y="0"/>
            <a:ext cx="426720" cy="1524000"/>
          </a:xfrm>
          <a:prstGeom prst="rect">
            <a:avLst/>
          </a:prstGeom>
        </p:spPr>
      </p:pic>
      <p:sp>
        <p:nvSpPr>
          <p:cNvPr id="6" name="TextBox 5"/>
          <p:cNvSpPr txBox="1"/>
          <p:nvPr userDrawn="1"/>
        </p:nvSpPr>
        <p:spPr bwMode="gray">
          <a:xfrm>
            <a:off x="186169" y="6523570"/>
            <a:ext cx="325730" cy="230832"/>
          </a:xfrm>
          <a:prstGeom prst="rect">
            <a:avLst/>
          </a:prstGeom>
          <a:noFill/>
        </p:spPr>
        <p:txBody>
          <a:bodyPr wrap="none" rtlCol="0">
            <a:spAutoFit/>
          </a:bodyPr>
          <a:lstStyle/>
          <a:p>
            <a:pPr algn="r"/>
            <a:fld id="{2B7AF141-2B95-496E-A444-1A6308939B01}" type="slidenum">
              <a:rPr kumimoji="0" lang="en-US" sz="900" b="0" i="0" u="none" strike="noStrike" kern="1200" cap="none" spc="0" normalizeH="0" baseline="0" noProof="0" smtClean="0">
                <a:ln>
                  <a:noFill/>
                </a:ln>
                <a:solidFill>
                  <a:schemeClr val="accent3"/>
                </a:solidFill>
                <a:effectLst/>
                <a:uLnTx/>
                <a:uFillTx/>
                <a:latin typeface="Arial" charset="0"/>
                <a:ea typeface="+mn-ea"/>
                <a:cs typeface="+mn-cs"/>
              </a:rPr>
              <a:pPr algn="r"/>
              <a:t>‹#›</a:t>
            </a:fld>
            <a:endParaRPr lang="en-US" sz="900" dirty="0">
              <a:solidFill>
                <a:schemeClr val="accent3"/>
              </a:solidFill>
            </a:endParaRPr>
          </a:p>
        </p:txBody>
      </p:sp>
      <p:sp>
        <p:nvSpPr>
          <p:cNvPr id="9" name="TextBox 8"/>
          <p:cNvSpPr txBox="1"/>
          <p:nvPr userDrawn="1"/>
        </p:nvSpPr>
        <p:spPr bwMode="gray">
          <a:xfrm>
            <a:off x="440618" y="6523570"/>
            <a:ext cx="2629246" cy="230832"/>
          </a:xfrm>
          <a:prstGeom prst="rect">
            <a:avLst/>
          </a:prstGeom>
          <a:noFill/>
        </p:spPr>
        <p:txBody>
          <a:bodyPr wrap="none" rtlCol="0">
            <a:spAutoFit/>
          </a:bodyPr>
          <a:lstStyle/>
          <a:p>
            <a:pPr algn="l"/>
            <a:r>
              <a:rPr lang="en-US" sz="900" dirty="0" smtClean="0">
                <a:solidFill>
                  <a:schemeClr val="accent3"/>
                </a:solidFill>
                <a:cs typeface="+mn-cs"/>
              </a:rPr>
              <a:t>©</a:t>
            </a:r>
            <a:r>
              <a:rPr lang="en-US" sz="900" baseline="0" dirty="0" smtClean="0">
                <a:solidFill>
                  <a:schemeClr val="accent3"/>
                </a:solidFill>
                <a:cs typeface="+mn-cs"/>
              </a:rPr>
              <a:t> 2011 Lenovo Confidential. All rights reserved.</a:t>
            </a:r>
            <a:endParaRPr lang="en-US" sz="900" dirty="0">
              <a:solidFill>
                <a:schemeClr val="accent3"/>
              </a:solidFill>
              <a:cs typeface="Arial" charset="0"/>
            </a:endParaRPr>
          </a:p>
        </p:txBody>
      </p:sp>
      <p:pic>
        <p:nvPicPr>
          <p:cNvPr id="7" name="Picture 2"/>
          <p:cNvPicPr>
            <a:picLocks noChangeAspect="1" noChangeArrowheads="1"/>
          </p:cNvPicPr>
          <p:nvPr userDrawn="1"/>
        </p:nvPicPr>
        <p:blipFill>
          <a:blip r:embed="rId9"/>
          <a:stretch>
            <a:fillRect/>
          </a:stretch>
        </p:blipFill>
        <p:spPr bwMode="auto">
          <a:xfrm>
            <a:off x="7586136" y="6300769"/>
            <a:ext cx="1142517" cy="37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072217"/>
      </p:ext>
    </p:extLst>
  </p:cSld>
  <p:clrMap bg1="lt1" tx1="dk1" bg2="lt2" tx2="dk2" accent1="accent1" accent2="accent2" accent3="accent3" accent4="accent4" accent5="accent5" accent6="accent6" hlink="hlink" folHlink="folHlink"/>
  <p:sldLayoutIdLst>
    <p:sldLayoutId id="2147483728" r:id="rId1"/>
    <p:sldLayoutId id="2147483735" r:id="rId2"/>
    <p:sldLayoutId id="2147483736" r:id="rId3"/>
    <p:sldLayoutId id="2147483730" r:id="rId4"/>
    <p:sldLayoutId id="2147483731" r:id="rId5"/>
    <p:sldLayoutId id="2147483732" r:id="rId6"/>
  </p:sldLayoutIdLst>
  <p:timing>
    <p:tnLst>
      <p:par>
        <p:cTn id="1" dur="indefinite" restart="never" nodeType="tmRoot"/>
      </p:par>
    </p:tnLst>
  </p:timing>
  <p:hf hdr="0" dt="0"/>
  <p:txStyles>
    <p:titleStyle>
      <a:lvl1pPr algn="l" defTabSz="914400" rtl="0" eaLnBrk="1" latinLnBrk="0" hangingPunct="1">
        <a:spcBef>
          <a:spcPct val="0"/>
        </a:spcBef>
        <a:buNone/>
        <a:defRPr sz="3600" b="0" kern="1200">
          <a:solidFill>
            <a:schemeClr val="bg2"/>
          </a:solidFill>
          <a:latin typeface="+mj-lt"/>
          <a:ea typeface="+mj-ea"/>
          <a:cs typeface="+mj-cs"/>
        </a:defRPr>
      </a:lvl1pPr>
    </p:titleStyle>
    <p:bodyStyle>
      <a:lvl1pPr marL="285750" indent="-285750" algn="l" defTabSz="914400" rtl="0" eaLnBrk="1" latinLnBrk="0" hangingPunct="1">
        <a:spcBef>
          <a:spcPct val="20000"/>
        </a:spcBef>
        <a:buClr>
          <a:schemeClr val="accent1"/>
        </a:buClr>
        <a:buFont typeface="Wingdings" pitchFamily="2" charset="2"/>
        <a:buChar char="§"/>
        <a:defRPr sz="2800" kern="1200">
          <a:solidFill>
            <a:schemeClr val="tx2"/>
          </a:solidFill>
          <a:latin typeface="+mn-lt"/>
          <a:ea typeface="+mn-ea"/>
          <a:cs typeface="+mn-cs"/>
        </a:defRPr>
      </a:lvl1pPr>
      <a:lvl2pPr marL="628650" indent="-287338"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58838" indent="-230188"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089025" indent="-230188"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11275" indent="-22225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1026" name="Picture 2"/>
          <p:cNvPicPr>
            <a:picLocks noChangeAspect="1" noChangeArrowheads="1"/>
          </p:cNvPicPr>
          <p:nvPr/>
        </p:nvPicPr>
        <p:blipFill>
          <a:blip r:embed="rId2"/>
          <a:srcRect/>
          <a:stretch>
            <a:fillRect/>
          </a:stretch>
        </p:blipFill>
        <p:spPr bwMode="auto">
          <a:xfrm>
            <a:off x="1752600" y="1219200"/>
            <a:ext cx="5486400" cy="550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graphicFrame>
        <p:nvGraphicFramePr>
          <p:cNvPr id="6" name="Table 5"/>
          <p:cNvGraphicFramePr>
            <a:graphicFrameLocks noGrp="1"/>
          </p:cNvGraphicFramePr>
          <p:nvPr/>
        </p:nvGraphicFramePr>
        <p:xfrm>
          <a:off x="762000" y="1905000"/>
          <a:ext cx="7391400" cy="3276601"/>
        </p:xfrm>
        <a:graphic>
          <a:graphicData uri="http://schemas.openxmlformats.org/drawingml/2006/table">
            <a:tbl>
              <a:tblPr/>
              <a:tblGrid>
                <a:gridCol w="3695700"/>
                <a:gridCol w="3695700"/>
              </a:tblGrid>
              <a:tr h="204788">
                <a:tc>
                  <a:txBody>
                    <a:bodyPr/>
                    <a:lstStyle/>
                    <a:p>
                      <a:pPr>
                        <a:spcAft>
                          <a:spcPts val="0"/>
                        </a:spcAft>
                      </a:pPr>
                      <a:r>
                        <a:rPr lang="en-US" sz="1000" dirty="0">
                          <a:latin typeface="宋体"/>
                          <a:ea typeface="宋体"/>
                          <a:cs typeface="Times New Roman"/>
                        </a:rPr>
                        <a:t>Field</a:t>
                      </a:r>
                      <a:endParaRPr lang="zh-CN" sz="1000" dirty="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Aft>
                          <a:spcPts val="0"/>
                        </a:spcAft>
                      </a:pPr>
                      <a:r>
                        <a:rPr lang="en-US" sz="1000">
                          <a:latin typeface="宋体"/>
                          <a:ea typeface="宋体"/>
                          <a:cs typeface="Times New Roman"/>
                        </a:rPr>
                        <a:t>comments</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04788">
                <a:tc>
                  <a:txBody>
                    <a:bodyPr/>
                    <a:lstStyle/>
                    <a:p>
                      <a:pPr>
                        <a:spcAft>
                          <a:spcPts val="0"/>
                        </a:spcAft>
                      </a:pPr>
                      <a:r>
                        <a:rPr lang="en-US" sz="1000">
                          <a:latin typeface="宋体"/>
                          <a:ea typeface="宋体"/>
                          <a:cs typeface="Times New Roman"/>
                        </a:rPr>
                        <a:t>Mach type</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362">
                <a:tc>
                  <a:txBody>
                    <a:bodyPr/>
                    <a:lstStyle/>
                    <a:p>
                      <a:pPr>
                        <a:spcAft>
                          <a:spcPts val="0"/>
                        </a:spcAft>
                      </a:pPr>
                      <a:r>
                        <a:rPr lang="en-US" sz="1000">
                          <a:latin typeface="宋体"/>
                          <a:ea typeface="宋体"/>
                          <a:cs typeface="Times New Roman"/>
                        </a:rPr>
                        <a:t>Serial number</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宋体"/>
                          <a:ea typeface="宋体"/>
                          <a:cs typeface="Times New Roman"/>
                        </a:rPr>
                        <a:t>User can input the serial number and click the select product button to search for the mach type</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575">
                <a:tc>
                  <a:txBody>
                    <a:bodyPr/>
                    <a:lstStyle/>
                    <a:p>
                      <a:pPr>
                        <a:spcAft>
                          <a:spcPts val="0"/>
                        </a:spcAft>
                      </a:pPr>
                      <a:r>
                        <a:rPr lang="en-US" sz="1000">
                          <a:latin typeface="宋体"/>
                          <a:ea typeface="宋体"/>
                          <a:cs typeface="Times New Roman"/>
                        </a:rPr>
                        <a:t>Hardware purchase date</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宋体"/>
                          <a:ea typeface="宋体"/>
                          <a:cs typeface="Times New Roman"/>
                        </a:rPr>
                        <a:t>The system will use this date to update the warranty information of the iobject</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362">
                <a:tc>
                  <a:txBody>
                    <a:bodyPr/>
                    <a:lstStyle/>
                    <a:p>
                      <a:pPr>
                        <a:spcAft>
                          <a:spcPts val="0"/>
                        </a:spcAft>
                      </a:pPr>
                      <a:r>
                        <a:rPr lang="en-US" sz="1000">
                          <a:latin typeface="宋体"/>
                          <a:ea typeface="宋体"/>
                          <a:cs typeface="Times New Roman"/>
                        </a:rPr>
                        <a:t>Primary email</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宋体"/>
                          <a:ea typeface="宋体"/>
                          <a:cs typeface="Times New Roman"/>
                        </a:rPr>
                        <a:t>If the registration can be processed successfully, the system will send a email to this email</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575">
                <a:tc>
                  <a:txBody>
                    <a:bodyPr/>
                    <a:lstStyle/>
                    <a:p>
                      <a:pPr>
                        <a:spcAft>
                          <a:spcPts val="0"/>
                        </a:spcAft>
                      </a:pPr>
                      <a:r>
                        <a:rPr lang="en-US" sz="1000">
                          <a:latin typeface="宋体"/>
                          <a:ea typeface="宋体"/>
                          <a:cs typeface="Times New Roman"/>
                        </a:rPr>
                        <a:t>Confirm primary email</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宋体"/>
                          <a:ea typeface="宋体"/>
                          <a:cs typeface="Times New Roman"/>
                        </a:rPr>
                        <a:t>Just confirm. Need to the same with the primary email</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788">
                <a:tc>
                  <a:txBody>
                    <a:bodyPr/>
                    <a:lstStyle/>
                    <a:p>
                      <a:pPr>
                        <a:spcAft>
                          <a:spcPts val="0"/>
                        </a:spcAft>
                      </a:pPr>
                      <a:r>
                        <a:rPr lang="en-US" sz="1000">
                          <a:latin typeface="宋体"/>
                          <a:ea typeface="宋体"/>
                          <a:cs typeface="Times New Roman"/>
                        </a:rPr>
                        <a:t>Additional email 1</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宋体"/>
                          <a:ea typeface="宋体"/>
                          <a:cs typeface="Times New Roman"/>
                        </a:rPr>
                        <a:t>Will receive a copy email </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788">
                <a:tc>
                  <a:txBody>
                    <a:bodyPr/>
                    <a:lstStyle/>
                    <a:p>
                      <a:pPr>
                        <a:spcAft>
                          <a:spcPts val="0"/>
                        </a:spcAft>
                      </a:pPr>
                      <a:r>
                        <a:rPr lang="en-US" sz="1000">
                          <a:latin typeface="宋体"/>
                          <a:ea typeface="宋体"/>
                          <a:cs typeface="Times New Roman"/>
                        </a:rPr>
                        <a:t>Additional email 2</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latin typeface="宋体"/>
                          <a:ea typeface="宋体"/>
                          <a:cs typeface="Times New Roman"/>
                        </a:rPr>
                        <a:t>Will receive a copy email</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575">
                <a:tc>
                  <a:txBody>
                    <a:bodyPr/>
                    <a:lstStyle/>
                    <a:p>
                      <a:pPr>
                        <a:spcAft>
                          <a:spcPts val="0"/>
                        </a:spcAft>
                      </a:pPr>
                      <a:r>
                        <a:rPr lang="en-US" sz="1000">
                          <a:latin typeface="宋体"/>
                          <a:ea typeface="宋体"/>
                          <a:cs typeface="Times New Roman"/>
                        </a:rPr>
                        <a:t>Send me a copy</a:t>
                      </a:r>
                      <a:endParaRPr lang="zh-CN" sz="100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dirty="0">
                          <a:latin typeface="宋体"/>
                          <a:ea typeface="宋体"/>
                          <a:cs typeface="Times New Roman"/>
                        </a:rPr>
                        <a:t>If the user select this value, the user will also receive a copy email</a:t>
                      </a:r>
                      <a:endParaRPr lang="zh-CN" sz="1000" dirty="0">
                        <a:latin typeface="Arial"/>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0114" name="Rectangle 2"/>
          <p:cNvSpPr>
            <a:spLocks noChangeArrowheads="1"/>
          </p:cNvSpPr>
          <p:nvPr/>
        </p:nvSpPr>
        <p:spPr bwMode="auto">
          <a:xfrm>
            <a:off x="0" y="1447800"/>
            <a:ext cx="6553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tab pos="457200" algn="l"/>
              </a:tabLst>
            </a:pPr>
            <a:r>
              <a:rPr kumimoji="0" lang="en-US" altLang="zh-CN" sz="1400" b="0" i="0" u="none" strike="noStrike" cap="none" normalizeH="0" baseline="0" dirty="0" smtClean="0">
                <a:ln>
                  <a:noFill/>
                </a:ln>
                <a:solidFill>
                  <a:schemeClr val="tx1"/>
                </a:solidFill>
                <a:effectLst/>
                <a:latin typeface="Arial" pitchFamily="34" charset="0"/>
                <a:ea typeface="Arial Unicode MS" pitchFamily="34" charset="-122"/>
                <a:cs typeface="宋体" pitchFamily="2" charset="-122"/>
              </a:rPr>
              <a:t>The user input the information fields and click the submit button</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sp>
        <p:nvSpPr>
          <p:cNvPr id="88065" name="Rectangle 1"/>
          <p:cNvSpPr>
            <a:spLocks noChangeArrowheads="1"/>
          </p:cNvSpPr>
          <p:nvPr/>
        </p:nvSpPr>
        <p:spPr bwMode="auto">
          <a:xfrm>
            <a:off x="1" y="1277035"/>
            <a:ext cx="8610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tab pos="457200" algn="l"/>
              </a:tabLst>
            </a:pPr>
            <a:r>
              <a:rPr kumimoji="0" lang="en-US" altLang="zh-CN" i="0" u="none" strike="noStrike" cap="none" normalizeH="0" baseline="0" dirty="0" smtClean="0">
                <a:ln>
                  <a:noFill/>
                </a:ln>
                <a:solidFill>
                  <a:schemeClr val="tx1"/>
                </a:solidFill>
                <a:effectLst/>
                <a:latin typeface="Arial" pitchFamily="34" charset="0"/>
                <a:ea typeface="Arial Unicode MS" pitchFamily="34" charset="-122"/>
                <a:cs typeface="宋体" pitchFamily="2" charset="-122"/>
              </a:rPr>
              <a:t>If the data has any problem ,our system will show the error message to the user.</a:t>
            </a:r>
            <a:endParaRPr kumimoji="0" lang="en-US" altLang="zh-CN"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88066" name="Picture 2"/>
          <p:cNvPicPr>
            <a:picLocks noChangeAspect="1" noChangeArrowheads="1"/>
          </p:cNvPicPr>
          <p:nvPr/>
        </p:nvPicPr>
        <p:blipFill>
          <a:blip r:embed="rId3"/>
          <a:srcRect/>
          <a:stretch>
            <a:fillRect/>
          </a:stretch>
        </p:blipFill>
        <p:spPr bwMode="auto">
          <a:xfrm>
            <a:off x="1828800" y="2209800"/>
            <a:ext cx="5475288" cy="353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86019" name="Picture 3"/>
          <p:cNvPicPr>
            <a:picLocks noChangeAspect="1" noChangeArrowheads="1"/>
          </p:cNvPicPr>
          <p:nvPr/>
        </p:nvPicPr>
        <p:blipFill>
          <a:blip r:embed="rId3"/>
          <a:srcRect/>
          <a:stretch>
            <a:fillRect/>
          </a:stretch>
        </p:blipFill>
        <p:spPr bwMode="auto">
          <a:xfrm>
            <a:off x="457200" y="1371600"/>
            <a:ext cx="5381625" cy="4705350"/>
          </a:xfrm>
          <a:prstGeom prst="rect">
            <a:avLst/>
          </a:prstGeom>
          <a:noFill/>
          <a:ln w="9525">
            <a:noFill/>
            <a:miter lim="800000"/>
            <a:headEnd/>
            <a:tailEnd/>
          </a:ln>
        </p:spPr>
      </p:pic>
      <p:sp>
        <p:nvSpPr>
          <p:cNvPr id="9" name="Rectangle 8"/>
          <p:cNvSpPr/>
          <p:nvPr/>
        </p:nvSpPr>
        <p:spPr>
          <a:xfrm>
            <a:off x="6172200" y="1524000"/>
            <a:ext cx="2667000" cy="1477328"/>
          </a:xfrm>
          <a:prstGeom prst="rect">
            <a:avLst/>
          </a:prstGeom>
        </p:spPr>
        <p:txBody>
          <a:bodyPr wrap="square">
            <a:spAutoFit/>
          </a:bodyPr>
          <a:lstStyle/>
          <a:p>
            <a:r>
              <a:rPr lang="en-US" altLang="zh-CN" dirty="0" smtClean="0"/>
              <a:t>If the registration process can be finished successfully, the system will send a email to the user.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sp>
        <p:nvSpPr>
          <p:cNvPr id="83970" name="Rectangle 2"/>
          <p:cNvSpPr>
            <a:spLocks noChangeArrowheads="1"/>
          </p:cNvSpPr>
          <p:nvPr/>
        </p:nvSpPr>
        <p:spPr bwMode="auto">
          <a:xfrm>
            <a:off x="1" y="1200835"/>
            <a:ext cx="8610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tab pos="457200" algn="l"/>
              </a:tabLst>
            </a:pPr>
            <a:r>
              <a:rPr kumimoji="0" lang="en-US" altLang="zh-CN" b="0" i="0" u="none" strike="noStrike" cap="none" normalizeH="0" baseline="0" dirty="0" smtClean="0">
                <a:ln>
                  <a:noFill/>
                </a:ln>
                <a:solidFill>
                  <a:schemeClr val="tx1"/>
                </a:solidFill>
                <a:effectLst/>
                <a:latin typeface="Arial" pitchFamily="34" charset="0"/>
                <a:ea typeface="Arial Unicode MS" pitchFamily="34" charset="-122"/>
                <a:cs typeface="宋体" pitchFamily="2" charset="-122"/>
              </a:rPr>
              <a:t>If the user click the Bulk Registration button, the system will show the bulk registration page</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83971" name="Picture 3"/>
          <p:cNvPicPr>
            <a:picLocks noChangeAspect="1" noChangeArrowheads="1"/>
          </p:cNvPicPr>
          <p:nvPr/>
        </p:nvPicPr>
        <p:blipFill>
          <a:blip r:embed="rId3"/>
          <a:srcRect/>
          <a:stretch>
            <a:fillRect/>
          </a:stretch>
        </p:blipFill>
        <p:spPr bwMode="auto">
          <a:xfrm>
            <a:off x="914400" y="1905000"/>
            <a:ext cx="5103813" cy="395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81921" name="Picture 1"/>
          <p:cNvPicPr>
            <a:picLocks noChangeAspect="1" noChangeArrowheads="1"/>
          </p:cNvPicPr>
          <p:nvPr/>
        </p:nvPicPr>
        <p:blipFill>
          <a:blip r:embed="rId3"/>
          <a:srcRect/>
          <a:stretch>
            <a:fillRect/>
          </a:stretch>
        </p:blipFill>
        <p:spPr bwMode="auto">
          <a:xfrm>
            <a:off x="685800" y="2438400"/>
            <a:ext cx="5486400" cy="3019425"/>
          </a:xfrm>
          <a:prstGeom prst="rect">
            <a:avLst/>
          </a:prstGeom>
          <a:noFill/>
          <a:ln w="9525">
            <a:noFill/>
            <a:miter lim="800000"/>
            <a:headEnd/>
            <a:tailEnd/>
          </a:ln>
        </p:spPr>
      </p:pic>
      <p:sp>
        <p:nvSpPr>
          <p:cNvPr id="81922" name="Rectangle 2"/>
          <p:cNvSpPr>
            <a:spLocks noChangeArrowheads="1"/>
          </p:cNvSpPr>
          <p:nvPr/>
        </p:nvSpPr>
        <p:spPr bwMode="auto">
          <a:xfrm>
            <a:off x="-228600" y="14478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tab pos="457200" algn="l"/>
              </a:tabLst>
            </a:pPr>
            <a:r>
              <a:rPr kumimoji="0" lang="en-US" altLang="zh-CN" b="0" i="0" u="none" strike="noStrike" cap="none" normalizeH="0" baseline="0" dirty="0" smtClean="0">
                <a:ln>
                  <a:noFill/>
                </a:ln>
                <a:solidFill>
                  <a:schemeClr val="tx1"/>
                </a:solidFill>
                <a:effectLst/>
                <a:latin typeface="Arial" pitchFamily="34" charset="0"/>
                <a:ea typeface="Arial Unicode MS" pitchFamily="34" charset="-122"/>
                <a:cs typeface="宋体" pitchFamily="2" charset="-122"/>
              </a:rPr>
              <a:t>User click the Download the template link to download the bulk registration template</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sp>
        <p:nvSpPr>
          <p:cNvPr id="104449" name="Rectangle 1"/>
          <p:cNvSpPr>
            <a:spLocks noChangeArrowheads="1"/>
          </p:cNvSpPr>
          <p:nvPr/>
        </p:nvSpPr>
        <p:spPr bwMode="auto">
          <a:xfrm>
            <a:off x="-381000" y="1200835"/>
            <a:ext cx="8610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tab pos="457200" algn="l"/>
              </a:tabLst>
            </a:pPr>
            <a:r>
              <a:rPr kumimoji="0" lang="en-US" altLang="zh-CN" b="0" i="0" u="none" strike="noStrike" cap="none" normalizeH="0" baseline="0" dirty="0" smtClean="0">
                <a:ln>
                  <a:noFill/>
                </a:ln>
                <a:solidFill>
                  <a:schemeClr val="tx1"/>
                </a:solidFill>
                <a:effectLst/>
                <a:latin typeface="Arial" pitchFamily="34" charset="0"/>
                <a:ea typeface="Arial Unicode MS" pitchFamily="34" charset="-122"/>
                <a:cs typeface="宋体" pitchFamily="2" charset="-122"/>
              </a:rPr>
              <a:t>User input the machine information in the excel file and upload to the system. Then click the upload button.</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04450" name="Picture 2"/>
          <p:cNvPicPr>
            <a:picLocks noChangeAspect="1" noChangeArrowheads="1"/>
          </p:cNvPicPr>
          <p:nvPr/>
        </p:nvPicPr>
        <p:blipFill>
          <a:blip r:embed="rId3"/>
          <a:srcRect/>
          <a:stretch>
            <a:fillRect/>
          </a:stretch>
        </p:blipFill>
        <p:spPr bwMode="auto">
          <a:xfrm>
            <a:off x="609600" y="2133600"/>
            <a:ext cx="5486400" cy="385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sp>
        <p:nvSpPr>
          <p:cNvPr id="81922" name="Rectangle 2"/>
          <p:cNvSpPr>
            <a:spLocks noChangeArrowheads="1"/>
          </p:cNvSpPr>
          <p:nvPr/>
        </p:nvSpPr>
        <p:spPr bwMode="auto">
          <a:xfrm>
            <a:off x="-228600" y="14478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a:tabLst>
                <a:tab pos="457200" algn="l"/>
              </a:tabLst>
            </a:pPr>
            <a:r>
              <a:rPr lang="en-US" altLang="zh-CN" dirty="0" smtClean="0"/>
              <a:t>If the data has any problem ,our system will show the error message to the user</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102401" name="Picture 1"/>
          <p:cNvPicPr>
            <a:picLocks noChangeAspect="1" noChangeArrowheads="1"/>
          </p:cNvPicPr>
          <p:nvPr/>
        </p:nvPicPr>
        <p:blipFill>
          <a:blip r:embed="rId3"/>
          <a:srcRect/>
          <a:stretch>
            <a:fillRect/>
          </a:stretch>
        </p:blipFill>
        <p:spPr bwMode="auto">
          <a:xfrm>
            <a:off x="762000" y="2209800"/>
            <a:ext cx="5486400" cy="389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86019" name="Picture 3"/>
          <p:cNvPicPr>
            <a:picLocks noChangeAspect="1" noChangeArrowheads="1"/>
          </p:cNvPicPr>
          <p:nvPr/>
        </p:nvPicPr>
        <p:blipFill>
          <a:blip r:embed="rId3"/>
          <a:srcRect/>
          <a:stretch>
            <a:fillRect/>
          </a:stretch>
        </p:blipFill>
        <p:spPr bwMode="auto">
          <a:xfrm>
            <a:off x="457200" y="1371600"/>
            <a:ext cx="5381625" cy="4705350"/>
          </a:xfrm>
          <a:prstGeom prst="rect">
            <a:avLst/>
          </a:prstGeom>
          <a:noFill/>
          <a:ln w="9525">
            <a:noFill/>
            <a:miter lim="800000"/>
            <a:headEnd/>
            <a:tailEnd/>
          </a:ln>
        </p:spPr>
      </p:pic>
      <p:sp>
        <p:nvSpPr>
          <p:cNvPr id="9" name="Rectangle 8"/>
          <p:cNvSpPr/>
          <p:nvPr/>
        </p:nvSpPr>
        <p:spPr>
          <a:xfrm>
            <a:off x="6172200" y="1524000"/>
            <a:ext cx="2667000" cy="1477328"/>
          </a:xfrm>
          <a:prstGeom prst="rect">
            <a:avLst/>
          </a:prstGeom>
        </p:spPr>
        <p:txBody>
          <a:bodyPr wrap="square">
            <a:spAutoFit/>
          </a:bodyPr>
          <a:lstStyle/>
          <a:p>
            <a:r>
              <a:rPr lang="en-US" altLang="zh-CN" dirty="0" smtClean="0"/>
              <a:t>If the registration process can be finished successfully, the system will send a email to the user.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2050" name="Picture 2"/>
          <p:cNvPicPr>
            <a:picLocks noChangeAspect="1" noChangeArrowheads="1"/>
          </p:cNvPicPr>
          <p:nvPr/>
        </p:nvPicPr>
        <p:blipFill>
          <a:blip r:embed="rId2"/>
          <a:srcRect/>
          <a:stretch>
            <a:fillRect/>
          </a:stretch>
        </p:blipFill>
        <p:spPr bwMode="auto">
          <a:xfrm>
            <a:off x="1143000" y="2057400"/>
            <a:ext cx="5486400" cy="3467100"/>
          </a:xfrm>
          <a:prstGeom prst="rect">
            <a:avLst/>
          </a:prstGeom>
          <a:noFill/>
          <a:ln w="9525">
            <a:noFill/>
            <a:miter lim="800000"/>
            <a:headEnd/>
            <a:tailEnd/>
          </a:ln>
        </p:spPr>
      </p:pic>
      <p:sp>
        <p:nvSpPr>
          <p:cNvPr id="5" name="Rectangle 4"/>
          <p:cNvSpPr/>
          <p:nvPr/>
        </p:nvSpPr>
        <p:spPr>
          <a:xfrm>
            <a:off x="762000" y="1371600"/>
            <a:ext cx="6477000" cy="369332"/>
          </a:xfrm>
          <a:prstGeom prst="rect">
            <a:avLst/>
          </a:prstGeom>
        </p:spPr>
        <p:txBody>
          <a:bodyPr wrap="square">
            <a:spAutoFit/>
          </a:bodyPr>
          <a:lstStyle/>
          <a:p>
            <a:r>
              <a:rPr lang="en-US" altLang="zh-CN" dirty="0" smtClean="0"/>
              <a:t>http://csp.lenovo.com/irj/portal/anonymous/selfregistration</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38913" name="Picture 1"/>
          <p:cNvPicPr>
            <a:picLocks noChangeAspect="1" noChangeArrowheads="1"/>
          </p:cNvPicPr>
          <p:nvPr/>
        </p:nvPicPr>
        <p:blipFill>
          <a:blip r:embed="rId2"/>
          <a:srcRect/>
          <a:stretch>
            <a:fillRect/>
          </a:stretch>
        </p:blipFill>
        <p:spPr bwMode="auto">
          <a:xfrm>
            <a:off x="838200" y="2133600"/>
            <a:ext cx="6753225" cy="3038475"/>
          </a:xfrm>
          <a:prstGeom prst="rect">
            <a:avLst/>
          </a:prstGeom>
          <a:noFill/>
          <a:ln w="9525">
            <a:noFill/>
            <a:miter lim="800000"/>
            <a:headEnd/>
            <a:tailEnd/>
          </a:ln>
          <a:effectLst/>
        </p:spPr>
      </p:pic>
      <p:sp>
        <p:nvSpPr>
          <p:cNvPr id="7" name="TextBox 6"/>
          <p:cNvSpPr txBox="1"/>
          <p:nvPr/>
        </p:nvSpPr>
        <p:spPr>
          <a:xfrm>
            <a:off x="914400" y="1676400"/>
            <a:ext cx="5442580" cy="369332"/>
          </a:xfrm>
          <a:prstGeom prst="rect">
            <a:avLst/>
          </a:prstGeom>
          <a:noFill/>
        </p:spPr>
        <p:txBody>
          <a:bodyPr wrap="none" rtlCol="0">
            <a:spAutoFit/>
          </a:bodyPr>
          <a:lstStyle/>
          <a:p>
            <a:r>
              <a:rPr lang="en-US" altLang="zh-CN" dirty="0" smtClean="0">
                <a:solidFill>
                  <a:schemeClr val="tx2"/>
                </a:solidFill>
              </a:rPr>
              <a:t>Enter Auth code/Pin user got in the registration mail</a:t>
            </a:r>
            <a:endParaRPr lang="zh-CN" altLang="en-US" dirty="0" err="1" smtClean="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37889" name="Picture 1"/>
          <p:cNvPicPr>
            <a:picLocks noChangeAspect="1" noChangeArrowheads="1"/>
          </p:cNvPicPr>
          <p:nvPr/>
        </p:nvPicPr>
        <p:blipFill>
          <a:blip r:embed="rId2"/>
          <a:srcRect/>
          <a:stretch>
            <a:fillRect/>
          </a:stretch>
        </p:blipFill>
        <p:spPr bwMode="auto">
          <a:xfrm>
            <a:off x="228600" y="1752600"/>
            <a:ext cx="8558212" cy="415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5" name="Picture 4"/>
          <p:cNvPicPr/>
          <p:nvPr/>
        </p:nvPicPr>
        <p:blipFill>
          <a:blip r:embed="rId3" cstate="print"/>
          <a:srcRect/>
          <a:stretch>
            <a:fillRect/>
          </a:stretch>
        </p:blipFill>
        <p:spPr bwMode="auto">
          <a:xfrm>
            <a:off x="1524000" y="1752600"/>
            <a:ext cx="6294755" cy="3937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6146" name="Picture 2"/>
          <p:cNvPicPr>
            <a:picLocks noChangeAspect="1" noChangeArrowheads="1"/>
          </p:cNvPicPr>
          <p:nvPr/>
        </p:nvPicPr>
        <p:blipFill>
          <a:blip r:embed="rId3"/>
          <a:srcRect/>
          <a:stretch>
            <a:fillRect/>
          </a:stretch>
        </p:blipFill>
        <p:spPr bwMode="auto">
          <a:xfrm>
            <a:off x="1143000" y="1447800"/>
            <a:ext cx="6858000" cy="4532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7170" name="Picture 2"/>
          <p:cNvPicPr>
            <a:picLocks noChangeAspect="1" noChangeArrowheads="1"/>
          </p:cNvPicPr>
          <p:nvPr/>
        </p:nvPicPr>
        <p:blipFill>
          <a:blip r:embed="rId3"/>
          <a:srcRect/>
          <a:stretch>
            <a:fillRect/>
          </a:stretch>
        </p:blipFill>
        <p:spPr bwMode="auto">
          <a:xfrm>
            <a:off x="990600" y="1447799"/>
            <a:ext cx="7086600" cy="466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78850" name="Picture 2"/>
          <p:cNvPicPr>
            <a:picLocks noChangeAspect="1" noChangeArrowheads="1"/>
          </p:cNvPicPr>
          <p:nvPr/>
        </p:nvPicPr>
        <p:blipFill>
          <a:blip r:embed="rId3"/>
          <a:srcRect/>
          <a:stretch>
            <a:fillRect/>
          </a:stretch>
        </p:blipFill>
        <p:spPr bwMode="auto">
          <a:xfrm>
            <a:off x="457200" y="1447800"/>
            <a:ext cx="5273675" cy="3965575"/>
          </a:xfrm>
          <a:prstGeom prst="rect">
            <a:avLst/>
          </a:prstGeom>
          <a:noFill/>
          <a:ln w="9525">
            <a:noFill/>
            <a:miter lim="800000"/>
            <a:headEnd/>
            <a:tailEnd/>
          </a:ln>
        </p:spPr>
      </p:pic>
      <p:sp>
        <p:nvSpPr>
          <p:cNvPr id="4" name="TextBox 3"/>
          <p:cNvSpPr txBox="1"/>
          <p:nvPr/>
        </p:nvSpPr>
        <p:spPr>
          <a:xfrm>
            <a:off x="5791200" y="1600200"/>
            <a:ext cx="3124200" cy="1477328"/>
          </a:xfrm>
          <a:prstGeom prst="rect">
            <a:avLst/>
          </a:prstGeom>
          <a:noFill/>
        </p:spPr>
        <p:txBody>
          <a:bodyPr wrap="square" rtlCol="0">
            <a:spAutoFit/>
          </a:bodyPr>
          <a:lstStyle/>
          <a:p>
            <a:r>
              <a:rPr lang="en-US" altLang="zh-CN" dirty="0" smtClean="0"/>
              <a:t>User can click the Individual Registration and Bulk Registration button to continue the process.</a:t>
            </a:r>
          </a:p>
          <a:p>
            <a:r>
              <a:rPr lang="en-US" altLang="zh-CN" dirty="0" smtClean="0"/>
              <a:t> </a:t>
            </a:r>
            <a:endParaRPr lang="zh-CN" altLang="en-US" dirty="0" err="1" smtClean="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229600" cy="633412"/>
          </a:xfrm>
        </p:spPr>
        <p:txBody>
          <a:bodyPr/>
          <a:lstStyle/>
          <a:p>
            <a:r>
              <a:rPr lang="en-US" altLang="zh-CN" sz="2800" dirty="0" smtClean="0">
                <a:solidFill>
                  <a:schemeClr val="bg1"/>
                </a:solidFill>
                <a:ea typeface="宋体" charset="-122"/>
              </a:rPr>
              <a:t>Service Registration Scenario 3 _ E-Pack</a:t>
            </a:r>
            <a:endParaRPr lang="zh-CN" altLang="en-US" sz="2800" dirty="0" smtClean="0">
              <a:solidFill>
                <a:schemeClr val="bg1"/>
              </a:solidFill>
              <a:ea typeface="宋体" charset="-122"/>
            </a:endParaRPr>
          </a:p>
        </p:txBody>
      </p:sp>
      <p:pic>
        <p:nvPicPr>
          <p:cNvPr id="79874" name="Picture 2"/>
          <p:cNvPicPr>
            <a:picLocks noChangeAspect="1" noChangeArrowheads="1"/>
          </p:cNvPicPr>
          <p:nvPr/>
        </p:nvPicPr>
        <p:blipFill>
          <a:blip r:embed="rId3"/>
          <a:srcRect/>
          <a:stretch>
            <a:fillRect/>
          </a:stretch>
        </p:blipFill>
        <p:spPr bwMode="auto">
          <a:xfrm>
            <a:off x="381000" y="1676400"/>
            <a:ext cx="4800600" cy="3816350"/>
          </a:xfrm>
          <a:prstGeom prst="rect">
            <a:avLst/>
          </a:prstGeom>
          <a:noFill/>
          <a:ln w="9525">
            <a:noFill/>
            <a:miter lim="800000"/>
            <a:headEnd/>
            <a:tailEnd/>
          </a:ln>
        </p:spPr>
      </p:pic>
      <p:sp>
        <p:nvSpPr>
          <p:cNvPr id="9" name="TextBox 8"/>
          <p:cNvSpPr txBox="1"/>
          <p:nvPr/>
        </p:nvSpPr>
        <p:spPr>
          <a:xfrm>
            <a:off x="5410200" y="1905000"/>
            <a:ext cx="3429000" cy="1477328"/>
          </a:xfrm>
          <a:prstGeom prst="rect">
            <a:avLst/>
          </a:prstGeom>
          <a:noFill/>
        </p:spPr>
        <p:txBody>
          <a:bodyPr wrap="square" rtlCol="0">
            <a:spAutoFit/>
          </a:bodyPr>
          <a:lstStyle/>
          <a:p>
            <a:r>
              <a:rPr lang="en-US" altLang="zh-CN" dirty="0" smtClean="0"/>
              <a:t>If the user click the Individual Registration button, the system will show the individual registration page</a:t>
            </a:r>
            <a:endParaRPr lang="zh-CN" altLang="zh-CN" dirty="0" smtClean="0"/>
          </a:p>
          <a:p>
            <a:endParaRPr lang="zh-CN" altLang="en-US" dirty="0" err="1" smtClean="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novo CONCRETE w/Banner">
  <a:themeElements>
    <a:clrScheme name="Lenovo">
      <a:dk1>
        <a:srgbClr val="000000"/>
      </a:dk1>
      <a:lt1>
        <a:srgbClr val="FFFFFF"/>
      </a:lt1>
      <a:dk2>
        <a:srgbClr val="404040"/>
      </a:dk2>
      <a:lt2>
        <a:srgbClr val="FFFFFF"/>
      </a:lt2>
      <a:accent1>
        <a:srgbClr val="EC2225"/>
      </a:accent1>
      <a:accent2>
        <a:srgbClr val="961E1F"/>
      </a:accent2>
      <a:accent3>
        <a:srgbClr val="7F7F7F"/>
      </a:accent3>
      <a:accent4>
        <a:srgbClr val="519FA5"/>
      </a:accent4>
      <a:accent5>
        <a:srgbClr val="C45008"/>
      </a:accent5>
      <a:accent6>
        <a:srgbClr val="EC2225"/>
      </a:accent6>
      <a:hlink>
        <a:srgbClr val="EC2225"/>
      </a:hlink>
      <a:folHlink>
        <a:srgbClr val="519F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6"/>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Lenovo CONCRETE w/Notch">
  <a:themeElements>
    <a:clrScheme name="Lenovo">
      <a:dk1>
        <a:srgbClr val="000000"/>
      </a:dk1>
      <a:lt1>
        <a:srgbClr val="FFFFFF"/>
      </a:lt1>
      <a:dk2>
        <a:srgbClr val="404040"/>
      </a:dk2>
      <a:lt2>
        <a:srgbClr val="FFFFFF"/>
      </a:lt2>
      <a:accent1>
        <a:srgbClr val="EC2225"/>
      </a:accent1>
      <a:accent2>
        <a:srgbClr val="961E1F"/>
      </a:accent2>
      <a:accent3>
        <a:srgbClr val="7F7F7F"/>
      </a:accent3>
      <a:accent4>
        <a:srgbClr val="519FA5"/>
      </a:accent4>
      <a:accent5>
        <a:srgbClr val="C45008"/>
      </a:accent5>
      <a:accent6>
        <a:srgbClr val="EC2225"/>
      </a:accent6>
      <a:hlink>
        <a:srgbClr val="EC2225"/>
      </a:hlink>
      <a:folHlink>
        <a:srgbClr val="519F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6"/>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defRPr>
        </a:defPPr>
      </a:lstStyle>
    </a:txDef>
  </a:objectDefaults>
  <a:extraClrSchemeLst/>
</a:theme>
</file>

<file path=ppt/theme/theme3.xml><?xml version="1.0" encoding="utf-8"?>
<a:theme xmlns:a="http://schemas.openxmlformats.org/drawingml/2006/main" name="Lenovo WHITE w/Banner">
  <a:themeElements>
    <a:clrScheme name="Lenovo">
      <a:dk1>
        <a:srgbClr val="000000"/>
      </a:dk1>
      <a:lt1>
        <a:srgbClr val="FFFFFF"/>
      </a:lt1>
      <a:dk2>
        <a:srgbClr val="404040"/>
      </a:dk2>
      <a:lt2>
        <a:srgbClr val="FFFFFF"/>
      </a:lt2>
      <a:accent1>
        <a:srgbClr val="EC2225"/>
      </a:accent1>
      <a:accent2>
        <a:srgbClr val="961E1F"/>
      </a:accent2>
      <a:accent3>
        <a:srgbClr val="7F7F7F"/>
      </a:accent3>
      <a:accent4>
        <a:srgbClr val="519FA5"/>
      </a:accent4>
      <a:accent5>
        <a:srgbClr val="C45008"/>
      </a:accent5>
      <a:accent6>
        <a:srgbClr val="EC2225"/>
      </a:accent6>
      <a:hlink>
        <a:srgbClr val="EC2225"/>
      </a:hlink>
      <a:folHlink>
        <a:srgbClr val="519F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6"/>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defRPr>
        </a:defPPr>
      </a:lstStyle>
    </a:txDef>
  </a:objectDefaults>
  <a:extraClrSchemeLst/>
</a:theme>
</file>

<file path=ppt/theme/theme4.xml><?xml version="1.0" encoding="utf-8"?>
<a:theme xmlns:a="http://schemas.openxmlformats.org/drawingml/2006/main" name="1_Lenovo WHITE w/Notch">
  <a:themeElements>
    <a:clrScheme name="Lenovo">
      <a:dk1>
        <a:srgbClr val="000000"/>
      </a:dk1>
      <a:lt1>
        <a:srgbClr val="FFFFFF"/>
      </a:lt1>
      <a:dk2>
        <a:srgbClr val="404040"/>
      </a:dk2>
      <a:lt2>
        <a:srgbClr val="FFFFFF"/>
      </a:lt2>
      <a:accent1>
        <a:srgbClr val="EC2225"/>
      </a:accent1>
      <a:accent2>
        <a:srgbClr val="961E1F"/>
      </a:accent2>
      <a:accent3>
        <a:srgbClr val="7F7F7F"/>
      </a:accent3>
      <a:accent4>
        <a:srgbClr val="519FA5"/>
      </a:accent4>
      <a:accent5>
        <a:srgbClr val="C45008"/>
      </a:accent5>
      <a:accent6>
        <a:srgbClr val="EC2225"/>
      </a:accent6>
      <a:hlink>
        <a:srgbClr val="EC2225"/>
      </a:hlink>
      <a:folHlink>
        <a:srgbClr val="519F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6"/>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fac07322-ffeb-4977-96ec-aca3f910d033">English</Langu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32195606750045B82E1AD661C69799" ma:contentTypeVersion="1" ma:contentTypeDescription="Create a new document." ma:contentTypeScope="" ma:versionID="9c5df2987951c804db77510834ef7326">
  <xsd:schema xmlns:xsd="http://www.w3.org/2001/XMLSchema" xmlns:p="http://schemas.microsoft.com/office/2006/metadata/properties" xmlns:ns2="fac07322-ffeb-4977-96ec-aca3f910d033" targetNamespace="http://schemas.microsoft.com/office/2006/metadata/properties" ma:root="true" ma:fieldsID="190a087b0adc54f0ce2d3254da39fa05" ns2:_="">
    <xsd:import namespace="fac07322-ffeb-4977-96ec-aca3f910d033"/>
    <xsd:element name="properties">
      <xsd:complexType>
        <xsd:sequence>
          <xsd:element name="documentManagement">
            <xsd:complexType>
              <xsd:all>
                <xsd:element ref="ns2:Language" minOccurs="0"/>
              </xsd:all>
            </xsd:complexType>
          </xsd:element>
        </xsd:sequence>
      </xsd:complexType>
    </xsd:element>
  </xsd:schema>
  <xsd:schema xmlns:xsd="http://www.w3.org/2001/XMLSchema" xmlns:dms="http://schemas.microsoft.com/office/2006/documentManagement/types" targetNamespace="fac07322-ffeb-4977-96ec-aca3f910d033" elementFormDefault="qualified">
    <xsd:import namespace="http://schemas.microsoft.com/office/2006/documentManagement/types"/>
    <xsd:element name="Language" ma:index="8" nillable="true" ma:displayName="Language" ma:default="English" ma:format="RadioButtons" ma:internalName="Language">
      <xsd:simpleType>
        <xsd:restriction base="dms:Choice">
          <xsd:enumeration value="English"/>
          <xsd:enumeration value="Chine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8DB180A-5FDE-44A1-AB73-8429787518F2}">
  <ds:schemaRef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fac07322-ffeb-4977-96ec-aca3f910d033"/>
    <ds:schemaRef ds:uri="http://www.w3.org/XML/1998/namespace"/>
  </ds:schemaRefs>
</ds:datastoreItem>
</file>

<file path=customXml/itemProps2.xml><?xml version="1.0" encoding="utf-8"?>
<ds:datastoreItem xmlns:ds="http://schemas.openxmlformats.org/officeDocument/2006/customXml" ds:itemID="{4349BE77-562E-4470-93D9-90382F6632CA}">
  <ds:schemaRefs>
    <ds:schemaRef ds:uri="http://schemas.microsoft.com/sharepoint/v3/contenttype/forms"/>
  </ds:schemaRefs>
</ds:datastoreItem>
</file>

<file path=customXml/itemProps3.xml><?xml version="1.0" encoding="utf-8"?>
<ds:datastoreItem xmlns:ds="http://schemas.openxmlformats.org/officeDocument/2006/customXml" ds:itemID="{D9BD2D10-D12A-4F23-96D5-12EA884DF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07322-ffeb-4977-96ec-aca3f910d03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lenovo_corporate_template_mar08</Template>
  <TotalTime>32238</TotalTime>
  <Words>595</Words>
  <Application>Microsoft Office PowerPoint</Application>
  <PresentationFormat>Экран (4:3)</PresentationFormat>
  <Paragraphs>65</Paragraphs>
  <Slides>17</Slides>
  <Notes>13</Notes>
  <HiddenSlides>0</HiddenSlides>
  <MMClips>0</MMClips>
  <ScaleCrop>false</ScaleCrop>
  <HeadingPairs>
    <vt:vector size="4" baseType="variant">
      <vt:variant>
        <vt:lpstr>Тема</vt:lpstr>
      </vt:variant>
      <vt:variant>
        <vt:i4>4</vt:i4>
      </vt:variant>
      <vt:variant>
        <vt:lpstr>Заголовки слайдов</vt:lpstr>
      </vt:variant>
      <vt:variant>
        <vt:i4>17</vt:i4>
      </vt:variant>
    </vt:vector>
  </HeadingPairs>
  <TitlesOfParts>
    <vt:vector size="21" baseType="lpstr">
      <vt:lpstr>Lenovo CONCRETE w/Banner</vt:lpstr>
      <vt:lpstr>Lenovo CONCRETE w/Notch</vt:lpstr>
      <vt:lpstr>Lenovo WHITE w/Banner</vt:lpstr>
      <vt:lpstr>1_Lenovo WHITE w/Notch</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lpstr>Service Registration Scenario 3 _ E-Pack</vt:lpstr>
    </vt:vector>
  </TitlesOfParts>
  <Company>Lenovo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Lenovo Corporate Template</dc:title>
  <dc:creator>Lenovo Corporate Identity and Design</dc:creator>
  <dc:description>To download this file go to:_x000d_
http://lenovocentral.lenovo.com/branding/templates.shtml</dc:description>
  <cp:lastModifiedBy>Павлий Николай Владимирович</cp:lastModifiedBy>
  <cp:revision>1133</cp:revision>
  <cp:lastPrinted>2011-05-12T21:26:33Z</cp:lastPrinted>
  <dcterms:created xsi:type="dcterms:W3CDTF">2008-04-17T15:26:45Z</dcterms:created>
  <dcterms:modified xsi:type="dcterms:W3CDTF">2016-08-25T14:48:24Z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0x010100C532195606750045B82E1AD661C69799</vt:lpwstr>
  </property>
</Properties>
</file>