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4.xml" ContentType="application/vnd.openxmlformats-officedocument.presentationml.slideLayout+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85" r:id="rId2"/>
    <p:sldMasterId id="2147483796" r:id="rId3"/>
    <p:sldMasterId id="2147483799" r:id="rId4"/>
    <p:sldMasterId id="2147483802" r:id="rId5"/>
    <p:sldMasterId id="2147483805" r:id="rId6"/>
    <p:sldMasterId id="2147483808" r:id="rId7"/>
    <p:sldMasterId id="2147483811" r:id="rId8"/>
    <p:sldMasterId id="2147483814" r:id="rId9"/>
    <p:sldMasterId id="2147483829" r:id="rId10"/>
    <p:sldMasterId id="2147483834" r:id="rId11"/>
    <p:sldMasterId id="2147483844" r:id="rId12"/>
    <p:sldMasterId id="2147483855" r:id="rId13"/>
  </p:sldMasterIdLst>
  <p:notesMasterIdLst>
    <p:notesMasterId r:id="rId24"/>
  </p:notesMasterIdLst>
  <p:handoutMasterIdLst>
    <p:handoutMasterId r:id="rId25"/>
  </p:handoutMasterIdLst>
  <p:sldIdLst>
    <p:sldId id="337" r:id="rId14"/>
    <p:sldId id="342" r:id="rId15"/>
    <p:sldId id="343" r:id="rId16"/>
    <p:sldId id="341" r:id="rId17"/>
    <p:sldId id="339" r:id="rId18"/>
    <p:sldId id="340" r:id="rId19"/>
    <p:sldId id="348" r:id="rId20"/>
    <p:sldId id="349" r:id="rId21"/>
    <p:sldId id="350" r:id="rId22"/>
    <p:sldId id="346" r:id="rId23"/>
  </p:sldIdLst>
  <p:sldSz cx="11522075" cy="6858000"/>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089" algn="l" rtl="0" fontAlgn="base">
      <a:spcBef>
        <a:spcPct val="0"/>
      </a:spcBef>
      <a:spcAft>
        <a:spcPct val="0"/>
      </a:spcAft>
      <a:defRPr kern="1200">
        <a:solidFill>
          <a:schemeClr val="tx1"/>
        </a:solidFill>
        <a:latin typeface="Calibri" pitchFamily="34" charset="0"/>
        <a:ea typeface="宋体" charset="-122"/>
        <a:cs typeface="+mn-cs"/>
      </a:defRPr>
    </a:lvl2pPr>
    <a:lvl3pPr marL="914178" algn="l" rtl="0" fontAlgn="base">
      <a:spcBef>
        <a:spcPct val="0"/>
      </a:spcBef>
      <a:spcAft>
        <a:spcPct val="0"/>
      </a:spcAft>
      <a:defRPr kern="1200">
        <a:solidFill>
          <a:schemeClr val="tx1"/>
        </a:solidFill>
        <a:latin typeface="Calibri" pitchFamily="34" charset="0"/>
        <a:ea typeface="宋体" charset="-122"/>
        <a:cs typeface="+mn-cs"/>
      </a:defRPr>
    </a:lvl3pPr>
    <a:lvl4pPr marL="1371265" algn="l" rtl="0" fontAlgn="base">
      <a:spcBef>
        <a:spcPct val="0"/>
      </a:spcBef>
      <a:spcAft>
        <a:spcPct val="0"/>
      </a:spcAft>
      <a:defRPr kern="1200">
        <a:solidFill>
          <a:schemeClr val="tx1"/>
        </a:solidFill>
        <a:latin typeface="Calibri" pitchFamily="34" charset="0"/>
        <a:ea typeface="宋体" charset="-122"/>
        <a:cs typeface="+mn-cs"/>
      </a:defRPr>
    </a:lvl4pPr>
    <a:lvl5pPr marL="1828354" algn="l" rtl="0" fontAlgn="base">
      <a:spcBef>
        <a:spcPct val="0"/>
      </a:spcBef>
      <a:spcAft>
        <a:spcPct val="0"/>
      </a:spcAft>
      <a:defRPr kern="1200">
        <a:solidFill>
          <a:schemeClr val="tx1"/>
        </a:solidFill>
        <a:latin typeface="Calibri" pitchFamily="34" charset="0"/>
        <a:ea typeface="宋体" charset="-122"/>
        <a:cs typeface="+mn-cs"/>
      </a:defRPr>
    </a:lvl5pPr>
    <a:lvl6pPr marL="2285443" algn="l" defTabSz="914178" rtl="0" eaLnBrk="1" latinLnBrk="0" hangingPunct="1">
      <a:defRPr kern="1200">
        <a:solidFill>
          <a:schemeClr val="tx1"/>
        </a:solidFill>
        <a:latin typeface="Calibri" pitchFamily="34" charset="0"/>
        <a:ea typeface="宋体" charset="-122"/>
        <a:cs typeface="+mn-cs"/>
      </a:defRPr>
    </a:lvl6pPr>
    <a:lvl7pPr marL="2742531" algn="l" defTabSz="914178" rtl="0" eaLnBrk="1" latinLnBrk="0" hangingPunct="1">
      <a:defRPr kern="1200">
        <a:solidFill>
          <a:schemeClr val="tx1"/>
        </a:solidFill>
        <a:latin typeface="Calibri" pitchFamily="34" charset="0"/>
        <a:ea typeface="宋体" charset="-122"/>
        <a:cs typeface="+mn-cs"/>
      </a:defRPr>
    </a:lvl7pPr>
    <a:lvl8pPr marL="3199620" algn="l" defTabSz="914178" rtl="0" eaLnBrk="1" latinLnBrk="0" hangingPunct="1">
      <a:defRPr kern="1200">
        <a:solidFill>
          <a:schemeClr val="tx1"/>
        </a:solidFill>
        <a:latin typeface="Calibri" pitchFamily="34" charset="0"/>
        <a:ea typeface="宋体" charset="-122"/>
        <a:cs typeface="+mn-cs"/>
      </a:defRPr>
    </a:lvl8pPr>
    <a:lvl9pPr marL="3656708" algn="l" defTabSz="914178"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990000"/>
    <a:srgbClr val="FFFF66"/>
    <a:srgbClr val="009900"/>
    <a:srgbClr val="99CC00"/>
    <a:srgbClr val="FFFF00"/>
    <a:srgbClr val="CC99FF"/>
    <a:srgbClr val="00FFCC"/>
    <a:srgbClr val="33CCCC"/>
    <a:srgbClr val="008080"/>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5" autoAdjust="0"/>
    <p:restoredTop sz="94635" autoAdjust="0"/>
  </p:normalViewPr>
  <p:slideViewPr>
    <p:cSldViewPr showGuides="1">
      <p:cViewPr varScale="1">
        <p:scale>
          <a:sx n="66" d="100"/>
          <a:sy n="66" d="100"/>
        </p:scale>
        <p:origin x="-1296" y="-102"/>
      </p:cViewPr>
      <p:guideLst>
        <p:guide orient="horz" pos="436"/>
        <p:guide orient="horz" pos="619"/>
        <p:guide orient="horz" pos="845"/>
        <p:guide orient="horz" pos="2840"/>
        <p:guide orient="horz" pos="4020"/>
        <p:guide pos="6658"/>
        <p:guide pos="60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0" d="100"/>
          <a:sy n="70" d="100"/>
        </p:scale>
        <p:origin x="-163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67413A7A-7526-4802-962C-A517EB91CD34}" type="datetimeFigureOut">
              <a:rPr lang="zh-CN" altLang="en-US"/>
              <a:pPr>
                <a:defRPr/>
              </a:pPr>
              <a:t>2013-04-23</a:t>
            </a:fld>
            <a:endParaRPr lang="en-US" altLang="zh-CN"/>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85B3D466-C7F0-48F4-8422-551DF7E90DB1}" type="slidenum">
              <a:rPr lang="zh-CN" altLang="en-US"/>
              <a:pPr>
                <a:defRPr/>
              </a:pPr>
              <a:t>‹#›</a:t>
            </a:fld>
            <a:endParaRPr lang="en-US" altLang="zh-CN"/>
          </a:p>
        </p:txBody>
      </p:sp>
    </p:spTree>
    <p:extLst>
      <p:ext uri="{BB962C8B-B14F-4D97-AF65-F5344CB8AC3E}">
        <p14:creationId xmlns="" xmlns:p14="http://schemas.microsoft.com/office/powerpoint/2010/main" val="3530170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C11407-F818-4501-B30A-EA80103104D8}" type="datetimeFigureOut">
              <a:rPr lang="zh-CN" altLang="en-US" smtClean="0"/>
              <a:pPr/>
              <a:t>2013-04-23</a:t>
            </a:fld>
            <a:endParaRPr lang="zh-CN" altLang="en-US"/>
          </a:p>
        </p:txBody>
      </p:sp>
      <p:sp>
        <p:nvSpPr>
          <p:cNvPr id="4" name="幻灯片图像占位符 3"/>
          <p:cNvSpPr>
            <a:spLocks noGrp="1" noRot="1" noChangeAspect="1"/>
          </p:cNvSpPr>
          <p:nvPr>
            <p:ph type="sldImg" idx="2"/>
          </p:nvPr>
        </p:nvSpPr>
        <p:spPr>
          <a:xfrm>
            <a:off x="547688" y="685800"/>
            <a:ext cx="57626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8349F-0035-4758-A760-D614C3164E9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178" rtl="0" eaLnBrk="1" latinLnBrk="0" hangingPunct="1">
      <a:defRPr sz="1200" kern="1200">
        <a:solidFill>
          <a:schemeClr val="tx1"/>
        </a:solidFill>
        <a:latin typeface="+mn-lt"/>
        <a:ea typeface="+mn-ea"/>
        <a:cs typeface="+mn-cs"/>
      </a:defRPr>
    </a:lvl1pPr>
    <a:lvl2pPr marL="457089" algn="l" defTabSz="914178" rtl="0" eaLnBrk="1" latinLnBrk="0" hangingPunct="1">
      <a:defRPr sz="1200" kern="1200">
        <a:solidFill>
          <a:schemeClr val="tx1"/>
        </a:solidFill>
        <a:latin typeface="+mn-lt"/>
        <a:ea typeface="+mn-ea"/>
        <a:cs typeface="+mn-cs"/>
      </a:defRPr>
    </a:lvl2pPr>
    <a:lvl3pPr marL="914178" algn="l" defTabSz="914178" rtl="0" eaLnBrk="1" latinLnBrk="0" hangingPunct="1">
      <a:defRPr sz="1200" kern="1200">
        <a:solidFill>
          <a:schemeClr val="tx1"/>
        </a:solidFill>
        <a:latin typeface="+mn-lt"/>
        <a:ea typeface="+mn-ea"/>
        <a:cs typeface="+mn-cs"/>
      </a:defRPr>
    </a:lvl3pPr>
    <a:lvl4pPr marL="1371265" algn="l" defTabSz="914178" rtl="0" eaLnBrk="1" latinLnBrk="0" hangingPunct="1">
      <a:defRPr sz="1200" kern="1200">
        <a:solidFill>
          <a:schemeClr val="tx1"/>
        </a:solidFill>
        <a:latin typeface="+mn-lt"/>
        <a:ea typeface="+mn-ea"/>
        <a:cs typeface="+mn-cs"/>
      </a:defRPr>
    </a:lvl4pPr>
    <a:lvl5pPr marL="1828354" algn="l" defTabSz="914178" rtl="0" eaLnBrk="1" latinLnBrk="0" hangingPunct="1">
      <a:defRPr sz="1200" kern="1200">
        <a:solidFill>
          <a:schemeClr val="tx1"/>
        </a:solidFill>
        <a:latin typeface="+mn-lt"/>
        <a:ea typeface="+mn-ea"/>
        <a:cs typeface="+mn-cs"/>
      </a:defRPr>
    </a:lvl5pPr>
    <a:lvl6pPr marL="2285443" algn="l" defTabSz="914178" rtl="0" eaLnBrk="1" latinLnBrk="0" hangingPunct="1">
      <a:defRPr sz="1200" kern="1200">
        <a:solidFill>
          <a:schemeClr val="tx1"/>
        </a:solidFill>
        <a:latin typeface="+mn-lt"/>
        <a:ea typeface="+mn-ea"/>
        <a:cs typeface="+mn-cs"/>
      </a:defRPr>
    </a:lvl6pPr>
    <a:lvl7pPr marL="2742531" algn="l" defTabSz="914178" rtl="0" eaLnBrk="1" latinLnBrk="0" hangingPunct="1">
      <a:defRPr sz="1200" kern="1200">
        <a:solidFill>
          <a:schemeClr val="tx1"/>
        </a:solidFill>
        <a:latin typeface="+mn-lt"/>
        <a:ea typeface="+mn-ea"/>
        <a:cs typeface="+mn-cs"/>
      </a:defRPr>
    </a:lvl7pPr>
    <a:lvl8pPr marL="3199620" algn="l" defTabSz="914178" rtl="0" eaLnBrk="1" latinLnBrk="0" hangingPunct="1">
      <a:defRPr sz="1200" kern="1200">
        <a:solidFill>
          <a:schemeClr val="tx1"/>
        </a:solidFill>
        <a:latin typeface="+mn-lt"/>
        <a:ea typeface="+mn-ea"/>
        <a:cs typeface="+mn-cs"/>
      </a:defRPr>
    </a:lvl8pPr>
    <a:lvl9pPr marL="3656708" algn="l" defTabSz="914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47688" y="685800"/>
            <a:ext cx="5762625" cy="3429000"/>
          </a:xfrm>
        </p:spPr>
      </p:sp>
      <p:sp>
        <p:nvSpPr>
          <p:cNvPr id="3" name="备注占位符 2"/>
          <p:cNvSpPr>
            <a:spLocks noGrp="1"/>
          </p:cNvSpPr>
          <p:nvPr>
            <p:ph type="body" idx="1"/>
          </p:nvPr>
        </p:nvSpPr>
        <p:spPr/>
        <p:txBody>
          <a:bodyPr>
            <a:normAutofit/>
          </a:bodyPr>
          <a:lstStyle/>
          <a:p>
            <a:r>
              <a:rPr lang="zh-CN" altLang="en-US" baseline="0" dirty="0" smtClean="0"/>
              <a:t> </a:t>
            </a:r>
            <a:r>
              <a:rPr lang="en-US" altLang="zh-CN" baseline="0" dirty="0" smtClean="0"/>
              <a:t>ac6605</a:t>
            </a:r>
            <a:r>
              <a:rPr lang="zh-CN" altLang="en-US" baseline="0" dirty="0" smtClean="0"/>
              <a:t>最小管理</a:t>
            </a:r>
            <a:r>
              <a:rPr lang="en-US" altLang="zh-CN" baseline="0" dirty="0" smtClean="0"/>
              <a:t>AP</a:t>
            </a:r>
            <a:r>
              <a:rPr lang="zh-CN" altLang="en-US" baseline="0" dirty="0" smtClean="0"/>
              <a:t>数</a:t>
            </a:r>
            <a:r>
              <a:rPr lang="en-US" altLang="zh-CN" baseline="0" dirty="0" smtClean="0"/>
              <a:t>64 </a:t>
            </a:r>
            <a:r>
              <a:rPr lang="zh-CN" altLang="en-US" baseline="0" dirty="0" smtClean="0"/>
              <a:t>海外</a:t>
            </a:r>
            <a:r>
              <a:rPr lang="en-US" altLang="zh-CN" baseline="0" dirty="0" smtClean="0"/>
              <a:t>16  </a:t>
            </a:r>
            <a:r>
              <a:rPr lang="zh-CN" altLang="en-US" baseline="0" dirty="0" smtClean="0"/>
              <a:t>遗留</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4</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47688" y="685800"/>
            <a:ext cx="5762625" cy="3429000"/>
          </a:xfrm>
        </p:spPr>
      </p:sp>
      <p:sp>
        <p:nvSpPr>
          <p:cNvPr id="3" name="备注占位符 2"/>
          <p:cNvSpPr>
            <a:spLocks noGrp="1"/>
          </p:cNvSpPr>
          <p:nvPr>
            <p:ph type="body" idx="1"/>
          </p:nvPr>
        </p:nvSpPr>
        <p:spPr/>
        <p:txBody>
          <a:bodyPr>
            <a:normAutofit/>
          </a:bodyPr>
          <a:lstStyle/>
          <a:p>
            <a:r>
              <a:rPr lang="en-US" altLang="zh-CN" dirty="0" smtClean="0"/>
              <a:t>26dBm@2.4G,</a:t>
            </a:r>
            <a:r>
              <a:rPr lang="zh-CN" altLang="en-US" dirty="0" smtClean="0"/>
              <a:t>射频接口；</a:t>
            </a:r>
          </a:p>
          <a:p>
            <a:r>
              <a:rPr lang="en-US" altLang="zh-CN" dirty="0" smtClean="0"/>
              <a:t>20dBm@5G</a:t>
            </a:r>
            <a:r>
              <a:rPr lang="zh-CN" altLang="en-US" dirty="0" smtClean="0"/>
              <a:t>，射频接口</a:t>
            </a:r>
            <a:endParaRPr lang="en-US" altLang="zh-CN" dirty="0" smtClean="0"/>
          </a:p>
          <a:p>
            <a:r>
              <a:rPr lang="en-US" altLang="zh-CN" dirty="0" smtClean="0"/>
              <a:t>27dBm@2.4G,</a:t>
            </a:r>
            <a:r>
              <a:rPr lang="zh-CN" altLang="en-US" dirty="0" smtClean="0"/>
              <a:t>射频接口；</a:t>
            </a:r>
          </a:p>
          <a:p>
            <a:r>
              <a:rPr lang="en-US" altLang="zh-CN" dirty="0" smtClean="0"/>
              <a:t>24dBm@5G</a:t>
            </a:r>
            <a:r>
              <a:rPr lang="zh-CN" altLang="en-US" dirty="0" smtClean="0"/>
              <a:t>，射频接口</a:t>
            </a:r>
            <a:endParaRPr lang="zh-CN" altLang="en-US" dirty="0"/>
          </a:p>
        </p:txBody>
      </p:sp>
      <p:sp>
        <p:nvSpPr>
          <p:cNvPr id="4" name="灯片编号占位符 3"/>
          <p:cNvSpPr>
            <a:spLocks noGrp="1"/>
          </p:cNvSpPr>
          <p:nvPr>
            <p:ph type="sldNum" sz="quarter" idx="10"/>
          </p:nvPr>
        </p:nvSpPr>
        <p:spPr/>
        <p:txBody>
          <a:bodyPr/>
          <a:lstStyle/>
          <a:p>
            <a:fld id="{A7961733-F786-4DD5-8670-E185EA7B0EC4}" type="slidenum">
              <a:rPr lang="zh-CN" altLang="en-US" smtClean="0"/>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右图中的百分比是指在该条件下，当辐射距离达</a:t>
            </a:r>
            <a:r>
              <a:rPr lang="en-US" altLang="zh-CN" dirty="0" smtClean="0"/>
              <a:t>50ft</a:t>
            </a:r>
            <a:r>
              <a:rPr lang="zh-CN" altLang="en-US" dirty="0" smtClean="0"/>
              <a:t>和</a:t>
            </a:r>
            <a:r>
              <a:rPr lang="en-US" altLang="zh-CN" dirty="0" smtClean="0"/>
              <a:t>60ft</a:t>
            </a:r>
            <a:r>
              <a:rPr lang="zh-CN" altLang="en-US" dirty="0" smtClean="0"/>
              <a:t>的时候，华为产品比思科产品的吞吐量分别高</a:t>
            </a:r>
            <a:r>
              <a:rPr lang="en-US" altLang="zh-CN" dirty="0" smtClean="0"/>
              <a:t>45%</a:t>
            </a:r>
            <a:r>
              <a:rPr lang="zh-CN" altLang="en-US" dirty="0" smtClean="0"/>
              <a:t>和</a:t>
            </a:r>
            <a:r>
              <a:rPr lang="en-US" altLang="zh-CN" dirty="0" smtClean="0"/>
              <a:t>47%.</a:t>
            </a:r>
            <a:endParaRPr lang="zh-CN" altLang="en-US" dirty="0"/>
          </a:p>
        </p:txBody>
      </p:sp>
      <p:sp>
        <p:nvSpPr>
          <p:cNvPr id="4" name="灯片编号占位符 3"/>
          <p:cNvSpPr>
            <a:spLocks noGrp="1"/>
          </p:cNvSpPr>
          <p:nvPr>
            <p:ph type="sldNum" sz="quarter" idx="10"/>
          </p:nvPr>
        </p:nvSpPr>
        <p:spPr/>
        <p:txBody>
          <a:bodyPr/>
          <a:lstStyle/>
          <a:p>
            <a:pPr>
              <a:defRPr/>
            </a:pPr>
            <a:fld id="{926C76EE-B453-4B5B-B1C6-99DCA27BB82B}" type="slidenum">
              <a:rPr lang="zh-CN" altLang="en-US" smtClean="0"/>
              <a:pPr>
                <a:defRPr/>
              </a:pPr>
              <a:t>7</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47688" y="685800"/>
            <a:ext cx="5762625" cy="3429000"/>
          </a:xfrm>
        </p:spPr>
      </p:sp>
      <p:sp>
        <p:nvSpPr>
          <p:cNvPr id="3" name="备注占位符 2"/>
          <p:cNvSpPr>
            <a:spLocks noGrp="1"/>
          </p:cNvSpPr>
          <p:nvPr>
            <p:ph type="body" idx="1"/>
          </p:nvPr>
        </p:nvSpPr>
        <p:spPr/>
        <p:txBody>
          <a:bodyPr>
            <a:normAutofit fontScale="77500" lnSpcReduction="20000"/>
          </a:bodyPr>
          <a:lstStyle/>
          <a:p>
            <a:r>
              <a:rPr lang="en-US" altLang="zh-CN" sz="1600" kern="1200" dirty="0" smtClean="0">
                <a:solidFill>
                  <a:schemeClr val="tx1"/>
                </a:solidFill>
                <a:latin typeface="Calibri" pitchFamily="34" charset="0"/>
                <a:ea typeface="宋体" pitchFamily="2" charset="-122"/>
                <a:cs typeface="+mn-cs"/>
              </a:rPr>
              <a:t>Outdoor APs may be deployed across a wide area. They may also be a lot of them. They may need to be installed on poles or walls. </a:t>
            </a:r>
            <a:endParaRPr lang="zh-CN" altLang="zh-CN" sz="1600" kern="1200" dirty="0" smtClean="0">
              <a:solidFill>
                <a:schemeClr val="tx1"/>
              </a:solidFill>
              <a:latin typeface="Calibri" pitchFamily="34" charset="0"/>
              <a:ea typeface="宋体" pitchFamily="2" charset="-122"/>
              <a:cs typeface="+mn-cs"/>
            </a:endParaRPr>
          </a:p>
          <a:p>
            <a:r>
              <a:rPr lang="en-US" altLang="zh-CN" sz="1600" kern="1200" dirty="0" smtClean="0">
                <a:solidFill>
                  <a:schemeClr val="tx1"/>
                </a:solidFill>
                <a:latin typeface="Calibri" pitchFamily="34" charset="0"/>
                <a:ea typeface="宋体" pitchFamily="2" charset="-122"/>
                <a:cs typeface="+mn-cs"/>
              </a:rPr>
              <a:t>Outside installation is often difficult. The mounting kits of most outdoor APs are not well designed, and they often take a long time to install an AP. Not only adds to the overall cost of the system.</a:t>
            </a:r>
            <a:endParaRPr lang="zh-CN" altLang="zh-CN" sz="1600" kern="1200" dirty="0" smtClean="0">
              <a:solidFill>
                <a:schemeClr val="tx1"/>
              </a:solidFill>
              <a:latin typeface="Calibri" pitchFamily="34" charset="0"/>
              <a:ea typeface="宋体" pitchFamily="2" charset="-122"/>
              <a:cs typeface="+mn-cs"/>
            </a:endParaRPr>
          </a:p>
          <a:p>
            <a:r>
              <a:rPr lang="en-US" altLang="zh-CN" sz="1600" kern="1200" dirty="0" smtClean="0">
                <a:solidFill>
                  <a:schemeClr val="tx1"/>
                </a:solidFill>
                <a:latin typeface="Calibri" pitchFamily="34" charset="0"/>
                <a:ea typeface="宋体" pitchFamily="2" charset="-122"/>
                <a:cs typeface="+mn-cs"/>
              </a:rPr>
              <a:t>Now let's compare contrast </a:t>
            </a:r>
            <a:r>
              <a:rPr lang="en-US" altLang="zh-CN" sz="1600" kern="1200" dirty="0" err="1" smtClean="0">
                <a:solidFill>
                  <a:schemeClr val="tx1"/>
                </a:solidFill>
                <a:latin typeface="Calibri" pitchFamily="34" charset="0"/>
                <a:ea typeface="宋体" pitchFamily="2" charset="-122"/>
                <a:cs typeface="+mn-cs"/>
              </a:rPr>
              <a:t>Huawei</a:t>
            </a:r>
            <a:r>
              <a:rPr lang="en-US" altLang="zh-CN" sz="1600" kern="1200" dirty="0" smtClean="0">
                <a:solidFill>
                  <a:schemeClr val="tx1"/>
                </a:solidFill>
                <a:latin typeface="Calibri" pitchFamily="34" charset="0"/>
                <a:ea typeface="宋体" pitchFamily="2" charset="-122"/>
                <a:cs typeface="+mn-cs"/>
              </a:rPr>
              <a:t> with some competitors. </a:t>
            </a:r>
            <a:r>
              <a:rPr lang="en-US" altLang="zh-CN" sz="1600" kern="1200" dirty="0" err="1" smtClean="0">
                <a:solidFill>
                  <a:schemeClr val="tx1"/>
                </a:solidFill>
                <a:latin typeface="Calibri" pitchFamily="34" charset="0"/>
                <a:ea typeface="宋体" pitchFamily="2" charset="-122"/>
                <a:cs typeface="+mn-cs"/>
              </a:rPr>
              <a:t>Huawei's</a:t>
            </a:r>
            <a:r>
              <a:rPr lang="en-US" altLang="zh-CN" sz="1600" kern="1200" dirty="0" smtClean="0">
                <a:solidFill>
                  <a:schemeClr val="tx1"/>
                </a:solidFill>
                <a:latin typeface="Calibri" pitchFamily="34" charset="0"/>
                <a:ea typeface="宋体" pitchFamily="2" charset="-122"/>
                <a:cs typeface="+mn-cs"/>
              </a:rPr>
              <a:t> user-friendly design simplifies AP installation. In fact, it takes only 15 minutes for one person to install a </a:t>
            </a:r>
            <a:r>
              <a:rPr lang="en-US" altLang="zh-CN" sz="1600" kern="1200" dirty="0" err="1" smtClean="0">
                <a:solidFill>
                  <a:schemeClr val="tx1"/>
                </a:solidFill>
                <a:latin typeface="Calibri" pitchFamily="34" charset="0"/>
                <a:ea typeface="宋体" pitchFamily="2" charset="-122"/>
                <a:cs typeface="+mn-cs"/>
              </a:rPr>
              <a:t>Huawei</a:t>
            </a:r>
            <a:r>
              <a:rPr lang="en-US" altLang="zh-CN" sz="1600" kern="1200" dirty="0" smtClean="0">
                <a:solidFill>
                  <a:schemeClr val="tx1"/>
                </a:solidFill>
                <a:latin typeface="Calibri" pitchFamily="34" charset="0"/>
                <a:ea typeface="宋体" pitchFamily="2" charset="-122"/>
                <a:cs typeface="+mn-cs"/>
              </a:rPr>
              <a:t> AP. Let's look at why that's the case. First our APs have user-friendly handles, One person can complete an installation. Second ,the mounting kits itself uses a reverse dovetail design that makes AP installation easy and </a:t>
            </a:r>
            <a:r>
              <a:rPr lang="en-US" altLang="zh-CN" sz="1600" kern="1200" dirty="0" err="1" smtClean="0">
                <a:solidFill>
                  <a:schemeClr val="tx1"/>
                </a:solidFill>
                <a:latin typeface="Calibri" pitchFamily="34" charset="0"/>
                <a:ea typeface="宋体" pitchFamily="2" charset="-122"/>
                <a:cs typeface="+mn-cs"/>
              </a:rPr>
              <a:t>fast,no</a:t>
            </a:r>
            <a:r>
              <a:rPr lang="en-US" altLang="zh-CN" sz="1600" kern="1200" dirty="0" smtClean="0">
                <a:solidFill>
                  <a:schemeClr val="tx1"/>
                </a:solidFill>
                <a:latin typeface="Calibri" pitchFamily="34" charset="0"/>
                <a:ea typeface="宋体" pitchFamily="2" charset="-122"/>
                <a:cs typeface="+mn-cs"/>
              </a:rPr>
              <a:t> screws  needed. Last</a:t>
            </a:r>
            <a:r>
              <a:rPr lang="en-US" altLang="zh-CN" sz="1600" kern="1200" baseline="0" dirty="0" smtClean="0">
                <a:solidFill>
                  <a:schemeClr val="tx1"/>
                </a:solidFill>
                <a:latin typeface="Calibri" pitchFamily="34" charset="0"/>
                <a:ea typeface="宋体" pitchFamily="2" charset="-122"/>
                <a:cs typeface="+mn-cs"/>
              </a:rPr>
              <a:t>ly,</a:t>
            </a:r>
            <a:r>
              <a:rPr lang="en-US" altLang="zh-CN" sz="1600" kern="1200" dirty="0" smtClean="0">
                <a:solidFill>
                  <a:schemeClr val="tx1"/>
                </a:solidFill>
                <a:latin typeface="Calibri" pitchFamily="34" charset="0"/>
                <a:ea typeface="宋体" pitchFamily="2" charset="-122"/>
                <a:cs typeface="+mn-cs"/>
              </a:rPr>
              <a:t> The same kit is used for both wall and pole mounting.</a:t>
            </a:r>
            <a:endParaRPr lang="zh-CN" altLang="zh-CN" sz="1600" kern="1200" dirty="0" smtClean="0">
              <a:solidFill>
                <a:schemeClr val="tx1"/>
              </a:solidFill>
              <a:latin typeface="Calibri" pitchFamily="34" charset="0"/>
              <a:ea typeface="宋体" pitchFamily="2" charset="-122"/>
              <a:cs typeface="+mn-cs"/>
            </a:endParaRPr>
          </a:p>
          <a:p>
            <a:r>
              <a:rPr lang="en-US" altLang="zh-CN" sz="1600" kern="1200" dirty="0" smtClean="0">
                <a:solidFill>
                  <a:schemeClr val="tx1"/>
                </a:solidFill>
                <a:latin typeface="Calibri" pitchFamily="34" charset="0"/>
                <a:ea typeface="宋体" pitchFamily="2" charset="-122"/>
                <a:cs typeface="+mn-cs"/>
              </a:rPr>
              <a:t>Now if we look at other</a:t>
            </a:r>
            <a:r>
              <a:rPr lang="en-US" altLang="zh-CN" sz="1600" kern="1200" baseline="0" dirty="0" smtClean="0">
                <a:solidFill>
                  <a:schemeClr val="tx1"/>
                </a:solidFill>
                <a:latin typeface="Calibri" pitchFamily="34" charset="0"/>
                <a:ea typeface="宋体" pitchFamily="2" charset="-122"/>
                <a:cs typeface="+mn-cs"/>
              </a:rPr>
              <a:t> vendor</a:t>
            </a:r>
            <a:r>
              <a:rPr lang="en-US" altLang="zh-CN" sz="1600" kern="1200" dirty="0" smtClean="0">
                <a:solidFill>
                  <a:schemeClr val="tx1"/>
                </a:solidFill>
                <a:latin typeface="Calibri" pitchFamily="34" charset="0"/>
                <a:ea typeface="宋体" pitchFamily="2" charset="-122"/>
                <a:cs typeface="+mn-cs"/>
              </a:rPr>
              <a:t>, it takes two people 30 minutes to install a outdoor AP. That is much less efficient. Why</a:t>
            </a:r>
            <a:r>
              <a:rPr lang="en-US" altLang="zh-CN" sz="1600" kern="1200" baseline="0" dirty="0" smtClean="0">
                <a:solidFill>
                  <a:schemeClr val="tx1"/>
                </a:solidFill>
                <a:latin typeface="Calibri" pitchFamily="34" charset="0"/>
                <a:ea typeface="宋体" pitchFamily="2" charset="-122"/>
                <a:cs typeface="+mn-cs"/>
              </a:rPr>
              <a:t> does their outdoor AP need so long time to be installed.</a:t>
            </a:r>
          </a:p>
          <a:p>
            <a:endParaRPr lang="en-US" altLang="zh-CN" sz="1600" kern="1200" dirty="0" smtClean="0">
              <a:solidFill>
                <a:schemeClr val="tx1"/>
              </a:solidFill>
              <a:latin typeface="Calibri" pitchFamily="34" charset="0"/>
              <a:ea typeface="宋体" pitchFamily="2" charset="-122"/>
              <a:cs typeface="+mn-cs"/>
            </a:endParaRPr>
          </a:p>
          <a:p>
            <a:r>
              <a:rPr lang="en-US" altLang="zh-CN" sz="1600" kern="1200" dirty="0" smtClean="0">
                <a:solidFill>
                  <a:schemeClr val="tx1"/>
                </a:solidFill>
                <a:latin typeface="Calibri" pitchFamily="34" charset="0"/>
                <a:ea typeface="宋体" pitchFamily="2" charset="-122"/>
                <a:cs typeface="+mn-cs"/>
              </a:rPr>
              <a:t>Two people are needed because the AP has no handle making it inconvenient to lift.</a:t>
            </a:r>
          </a:p>
          <a:p>
            <a:r>
              <a:rPr lang="en-US" altLang="zh-CN" sz="1600" kern="1200" dirty="0" smtClean="0">
                <a:solidFill>
                  <a:schemeClr val="tx1"/>
                </a:solidFill>
                <a:latin typeface="Calibri" pitchFamily="34" charset="0"/>
                <a:ea typeface="宋体" pitchFamily="2" charset="-122"/>
                <a:cs typeface="+mn-cs"/>
              </a:rPr>
              <a:t> A Cisco outdoor AP weights 6.4 kg, twice the weight of the </a:t>
            </a:r>
            <a:r>
              <a:rPr lang="en-US" altLang="zh-CN" sz="1600" kern="1200" dirty="0" err="1" smtClean="0">
                <a:solidFill>
                  <a:schemeClr val="tx1"/>
                </a:solidFill>
                <a:latin typeface="Calibri" pitchFamily="34" charset="0"/>
                <a:ea typeface="宋体" pitchFamily="2" charset="-122"/>
                <a:cs typeface="+mn-cs"/>
              </a:rPr>
              <a:t>Huawei</a:t>
            </a:r>
            <a:r>
              <a:rPr lang="en-US" altLang="zh-CN" sz="1600" kern="1200" dirty="0" smtClean="0">
                <a:solidFill>
                  <a:schemeClr val="tx1"/>
                </a:solidFill>
                <a:latin typeface="Calibri" pitchFamily="34" charset="0"/>
                <a:ea typeface="宋体" pitchFamily="2" charset="-122"/>
                <a:cs typeface="+mn-cs"/>
              </a:rPr>
              <a:t> AP. And weight affects installation ease and efficiency. Because Cisco APs are heavier than </a:t>
            </a:r>
            <a:r>
              <a:rPr lang="en-US" altLang="zh-CN" sz="1600" kern="1200" dirty="0" err="1" smtClean="0">
                <a:solidFill>
                  <a:schemeClr val="tx1"/>
                </a:solidFill>
                <a:latin typeface="Calibri" pitchFamily="34" charset="0"/>
                <a:ea typeface="宋体" pitchFamily="2" charset="-122"/>
                <a:cs typeface="+mn-cs"/>
              </a:rPr>
              <a:t>Huawei</a:t>
            </a:r>
            <a:r>
              <a:rPr lang="en-US" altLang="zh-CN" sz="1600" kern="1200" dirty="0" smtClean="0">
                <a:solidFill>
                  <a:schemeClr val="tx1"/>
                </a:solidFill>
                <a:latin typeface="Calibri" pitchFamily="34" charset="0"/>
                <a:ea typeface="宋体" pitchFamily="2" charset="-122"/>
                <a:cs typeface="+mn-cs"/>
              </a:rPr>
              <a:t> APs, they must be attached to the pole or wall with four screws. So all things considered the user-friendly design for </a:t>
            </a:r>
            <a:r>
              <a:rPr lang="en-US" altLang="zh-CN" sz="1600" kern="1200" dirty="0" err="1" smtClean="0">
                <a:solidFill>
                  <a:schemeClr val="tx1"/>
                </a:solidFill>
                <a:latin typeface="Calibri" pitchFamily="34" charset="0"/>
                <a:ea typeface="宋体" pitchFamily="2" charset="-122"/>
                <a:cs typeface="+mn-cs"/>
              </a:rPr>
              <a:t>Huawei</a:t>
            </a:r>
            <a:r>
              <a:rPr lang="en-US" altLang="zh-CN" sz="1600" kern="1200" dirty="0" smtClean="0">
                <a:solidFill>
                  <a:schemeClr val="tx1"/>
                </a:solidFill>
                <a:latin typeface="Calibri" pitchFamily="34" charset="0"/>
                <a:ea typeface="宋体" pitchFamily="2" charset="-122"/>
                <a:cs typeface="+mn-cs"/>
              </a:rPr>
              <a:t> outdoor APs makes installation easier and less expensive.</a:t>
            </a:r>
            <a:endParaRPr lang="zh-CN" altLang="zh-CN" sz="1600" kern="1200" dirty="0" smtClean="0">
              <a:solidFill>
                <a:schemeClr val="tx1"/>
              </a:solidFill>
              <a:latin typeface="Calibri" pitchFamily="34"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F3A41E94-41C9-4191-BDD0-F2DA3DD72C45}" type="slidenum">
              <a:rPr lang="zh-CN" altLang="en-US" smtClean="0">
                <a:solidFill>
                  <a:prstClr val="black"/>
                </a:solidFill>
              </a:rPr>
              <a:pPr>
                <a:defRPr/>
              </a:pPr>
              <a:t>9</a:t>
            </a:fld>
            <a:endParaRPr lang="zh-CN"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FrutigerNext LT Medium" pitchFamily="34" charset="0"/>
                <a:ea typeface="+mn-ea"/>
                <a:cs typeface="+mn-cs"/>
              </a:rPr>
              <a:t>左上为</a:t>
            </a:r>
            <a:r>
              <a:rPr lang="en-US" altLang="zh-CN" sz="1200" kern="1200" dirty="0" smtClean="0">
                <a:solidFill>
                  <a:schemeClr val="tx1"/>
                </a:solidFill>
                <a:latin typeface="FrutigerNext LT Medium" pitchFamily="34" charset="0"/>
                <a:ea typeface="+mn-ea"/>
                <a:cs typeface="+mn-cs"/>
              </a:rPr>
              <a:t>V2R5</a:t>
            </a:r>
            <a:r>
              <a:rPr lang="zh-CN" altLang="en-US" sz="1200" kern="1200" dirty="0" smtClean="0">
                <a:solidFill>
                  <a:schemeClr val="tx1"/>
                </a:solidFill>
                <a:latin typeface="FrutigerNext LT Medium" pitchFamily="34" charset="0"/>
                <a:ea typeface="+mn-ea"/>
                <a:cs typeface="+mn-cs"/>
              </a:rPr>
              <a:t>版本</a:t>
            </a:r>
            <a:r>
              <a:rPr lang="en-US" altLang="zh-CN" sz="1200" kern="1200" dirty="0" smtClean="0">
                <a:solidFill>
                  <a:schemeClr val="tx1"/>
                </a:solidFill>
                <a:latin typeface="FrutigerNext LT Medium" pitchFamily="34" charset="0"/>
                <a:ea typeface="+mn-ea"/>
                <a:cs typeface="+mn-cs"/>
              </a:rPr>
              <a:t>AP</a:t>
            </a:r>
            <a:r>
              <a:rPr lang="zh-CN" altLang="en-US" sz="1200" kern="1200" dirty="0" smtClean="0">
                <a:solidFill>
                  <a:schemeClr val="tx1"/>
                </a:solidFill>
                <a:latin typeface="FrutigerNext LT Medium" pitchFamily="34" charset="0"/>
                <a:ea typeface="+mn-ea"/>
                <a:cs typeface="+mn-cs"/>
              </a:rPr>
              <a:t>，左下为</a:t>
            </a:r>
            <a:r>
              <a:rPr lang="en-US" altLang="zh-CN" sz="1200" kern="1200" dirty="0" smtClean="0">
                <a:solidFill>
                  <a:schemeClr val="tx1"/>
                </a:solidFill>
                <a:latin typeface="FrutigerNext LT Medium" pitchFamily="34" charset="0"/>
                <a:ea typeface="+mn-ea"/>
                <a:cs typeface="+mn-cs"/>
              </a:rPr>
              <a:t>V2R1</a:t>
            </a:r>
            <a:r>
              <a:rPr lang="zh-CN" altLang="en-US" sz="1200" kern="1200" dirty="0" smtClean="0">
                <a:solidFill>
                  <a:schemeClr val="tx1"/>
                </a:solidFill>
                <a:latin typeface="FrutigerNext LT Medium" pitchFamily="34" charset="0"/>
                <a:ea typeface="+mn-ea"/>
                <a:cs typeface="+mn-cs"/>
              </a:rPr>
              <a:t>版本</a:t>
            </a:r>
            <a:r>
              <a:rPr lang="en-US" altLang="zh-CN" sz="1200" kern="1200" dirty="0" smtClean="0">
                <a:solidFill>
                  <a:schemeClr val="tx1"/>
                </a:solidFill>
                <a:latin typeface="FrutigerNext LT Medium" pitchFamily="34" charset="0"/>
                <a:ea typeface="+mn-ea"/>
                <a:cs typeface="+mn-cs"/>
              </a:rPr>
              <a:t>AP.</a:t>
            </a:r>
          </a:p>
          <a:p>
            <a:r>
              <a:rPr lang="zh-CN" altLang="en-US" sz="1200" kern="1200" dirty="0" smtClean="0">
                <a:solidFill>
                  <a:schemeClr val="tx1"/>
                </a:solidFill>
                <a:latin typeface="FrutigerNext LT Medium" pitchFamily="34" charset="0"/>
                <a:ea typeface="+mn-ea"/>
                <a:cs typeface="+mn-cs"/>
              </a:rPr>
              <a:t>该</a:t>
            </a:r>
            <a:r>
              <a:rPr lang="zh-CN" altLang="zh-CN" sz="1200" kern="1200" dirty="0" smtClean="0">
                <a:solidFill>
                  <a:schemeClr val="tx1"/>
                </a:solidFill>
                <a:latin typeface="FrutigerNext LT Medium" pitchFamily="34" charset="0"/>
                <a:ea typeface="+mn-ea"/>
                <a:cs typeface="+mn-cs"/>
              </a:rPr>
              <a:t>产品获得在</a:t>
            </a:r>
            <a:r>
              <a:rPr lang="en-US" altLang="zh-CN" sz="1200" kern="1200" dirty="0" smtClean="0">
                <a:solidFill>
                  <a:schemeClr val="tx1"/>
                </a:solidFill>
                <a:latin typeface="FrutigerNext LT Medium" pitchFamily="34" charset="0"/>
                <a:ea typeface="+mn-ea"/>
                <a:cs typeface="+mn-cs"/>
              </a:rPr>
              <a:t>2013</a:t>
            </a:r>
            <a:r>
              <a:rPr lang="zh-CN" altLang="zh-CN" sz="1200" kern="1200" dirty="0" smtClean="0">
                <a:solidFill>
                  <a:schemeClr val="tx1"/>
                </a:solidFill>
                <a:latin typeface="FrutigerNext LT Medium" pitchFamily="34" charset="0"/>
                <a:ea typeface="+mn-ea"/>
                <a:cs typeface="+mn-cs"/>
              </a:rPr>
              <a:t>年德国</a:t>
            </a:r>
            <a:r>
              <a:rPr lang="en-US" altLang="zh-CN" sz="1200" kern="1200" dirty="0" err="1" smtClean="0">
                <a:solidFill>
                  <a:schemeClr val="tx1"/>
                </a:solidFill>
                <a:latin typeface="FrutigerNext LT Medium" pitchFamily="34" charset="0"/>
                <a:ea typeface="+mn-ea"/>
                <a:cs typeface="+mn-cs"/>
              </a:rPr>
              <a:t>Cebit</a:t>
            </a:r>
            <a:r>
              <a:rPr lang="zh-CN" altLang="zh-CN" sz="1200" kern="1200" dirty="0" smtClean="0">
                <a:solidFill>
                  <a:schemeClr val="tx1"/>
                </a:solidFill>
                <a:latin typeface="FrutigerNext LT Medium" pitchFamily="34" charset="0"/>
                <a:ea typeface="+mn-ea"/>
                <a:cs typeface="+mn-cs"/>
              </a:rPr>
              <a:t>展会期间公开展览的机会，同时获得</a:t>
            </a:r>
            <a:r>
              <a:rPr lang="en-US" altLang="zh-CN" sz="1200" kern="1200" dirty="0" smtClean="0">
                <a:solidFill>
                  <a:schemeClr val="tx1"/>
                </a:solidFill>
                <a:latin typeface="FrutigerNext LT Medium" pitchFamily="34" charset="0"/>
                <a:ea typeface="+mn-ea"/>
                <a:cs typeface="+mn-cs"/>
              </a:rPr>
              <a:t>IF</a:t>
            </a:r>
            <a:r>
              <a:rPr lang="zh-CN" altLang="zh-CN" sz="1200" kern="1200" dirty="0" smtClean="0">
                <a:solidFill>
                  <a:schemeClr val="tx1"/>
                </a:solidFill>
                <a:latin typeface="FrutigerNext LT Medium" pitchFamily="34" charset="0"/>
                <a:ea typeface="+mn-ea"/>
                <a:cs typeface="+mn-cs"/>
              </a:rPr>
              <a:t>的授权，可将</a:t>
            </a:r>
            <a:r>
              <a:rPr lang="en-US" altLang="zh-CN" sz="1200" kern="1200" dirty="0" smtClean="0">
                <a:solidFill>
                  <a:schemeClr val="tx1"/>
                </a:solidFill>
                <a:latin typeface="FrutigerNext LT Medium" pitchFamily="34" charset="0"/>
                <a:ea typeface="+mn-ea"/>
                <a:cs typeface="+mn-cs"/>
              </a:rPr>
              <a:t>IF</a:t>
            </a:r>
            <a:r>
              <a:rPr lang="zh-CN" altLang="zh-CN" sz="1200" kern="1200" dirty="0" smtClean="0">
                <a:solidFill>
                  <a:schemeClr val="tx1"/>
                </a:solidFill>
                <a:latin typeface="FrutigerNext LT Medium" pitchFamily="34" charset="0"/>
                <a:ea typeface="+mn-ea"/>
                <a:cs typeface="+mn-cs"/>
              </a:rPr>
              <a:t>标志用于获奖产品的商业运作，出现在广告、网站、包装、以及商业标书中。</a:t>
            </a:r>
            <a:endParaRPr lang="en-US" altLang="zh-CN" dirty="0" smtClean="0"/>
          </a:p>
          <a:p>
            <a:r>
              <a:rPr lang="en-US" altLang="zh-CN" dirty="0" smtClean="0"/>
              <a:t>For</a:t>
            </a:r>
            <a:r>
              <a:rPr lang="en-US" altLang="zh-CN" baseline="0" dirty="0" smtClean="0"/>
              <a:t> six decades by now, the IF design awards have recognized outstanding achievements in design. The high international reputation of the IF design award is, no at least, due to the top-class level of the entries.</a:t>
            </a:r>
          </a:p>
          <a:p>
            <a:endParaRPr lang="en-US" altLang="zh-CN" baseline="0" dirty="0" smtClean="0"/>
          </a:p>
          <a:p>
            <a:r>
              <a:rPr lang="en-US" altLang="zh-CN" baseline="0" dirty="0" smtClean="0"/>
              <a:t>The IF label is known the world over as a seal of quality for outstanding design. Communicate your success and use your IF design award to promote yourself and your work. Strengthen your international presence and ensure you will receive broad public attention.</a:t>
            </a:r>
            <a:endParaRPr lang="zh-CN" altLang="en-US" dirty="0"/>
          </a:p>
        </p:txBody>
      </p:sp>
      <p:sp>
        <p:nvSpPr>
          <p:cNvPr id="4" name="灯片编号占位符 3"/>
          <p:cNvSpPr>
            <a:spLocks noGrp="1"/>
          </p:cNvSpPr>
          <p:nvPr>
            <p:ph type="sldNum" sz="quarter" idx="10"/>
          </p:nvPr>
        </p:nvSpPr>
        <p:spPr/>
        <p:txBody>
          <a:bodyPr/>
          <a:lstStyle/>
          <a:p>
            <a:pPr>
              <a:defRPr/>
            </a:pPr>
            <a:fld id="{926C76EE-B453-4B5B-B1C6-99DCA27BB82B}" type="slidenum">
              <a:rPr lang="zh-CN" altLang="en-US" smtClean="0"/>
              <a:pPr>
                <a:defRPr/>
              </a:pPr>
              <a:t>10</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52176" y="2636845"/>
            <a:ext cx="7077275" cy="584751"/>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 xmlns:p14="http://schemas.microsoft.com/office/powerpoint/2010/main" val="52962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13"/>
          <p:cNvSpPr>
            <a:spLocks noGrp="1" noChangeArrowheads="1"/>
          </p:cNvSpPr>
          <p:nvPr>
            <p:ph type="title"/>
          </p:nvPr>
        </p:nvSpPr>
        <p:spPr bwMode="auto">
          <a:xfrm>
            <a:off x="827934" y="203524"/>
            <a:ext cx="9866208" cy="871537"/>
          </a:xfrm>
          <a:prstGeom prst="rect">
            <a:avLst/>
          </a:prstGeom>
          <a:noFill/>
          <a:ln w="9525">
            <a:noFill/>
            <a:miter lim="800000"/>
            <a:headEnd/>
            <a:tailEnd/>
          </a:ln>
        </p:spPr>
        <p:txBody>
          <a:bodyPr vert="horz" wrap="square" lIns="0" tIns="40053" rIns="80109" bIns="40053" numCol="1" anchor="t" anchorCtr="0" compatLnSpc="1">
            <a:prstTxWarp prst="textNoShape">
              <a:avLst/>
            </a:prstTxWarp>
          </a:bodyPr>
          <a:lstStyle/>
          <a:p>
            <a:pPr lvl="0"/>
            <a:r>
              <a:rPr lang="en-US" altLang="zh-CN" dirty="0" smtClean="0"/>
              <a:t>Click to edit Master title style</a:t>
            </a:r>
            <a:endParaRPr lang="zh-CN" altLang="en-US" dirty="0" smtClean="0"/>
          </a:p>
        </p:txBody>
      </p:sp>
      <p:sp>
        <p:nvSpPr>
          <p:cNvPr id="5" name="Slide Number Placeholder 12"/>
          <p:cNvSpPr>
            <a:spLocks noGrp="1"/>
          </p:cNvSpPr>
          <p:nvPr>
            <p:ph type="sldNum" sz="quarter" idx="4"/>
          </p:nvPr>
        </p:nvSpPr>
        <p:spPr>
          <a:xfrm>
            <a:off x="7266200" y="6380736"/>
            <a:ext cx="2689284" cy="365125"/>
          </a:xfrm>
          <a:prstGeom prst="rect">
            <a:avLst/>
          </a:prstGeom>
        </p:spPr>
        <p:txBody>
          <a:bodyPr vert="horz" lIns="91417" tIns="45708" rIns="91417" bIns="45708" rtlCol="0" anchor="ctr"/>
          <a:lstStyle>
            <a:lvl1pPr algn="ctr">
              <a:defRPr sz="1000">
                <a:solidFill>
                  <a:schemeClr val="tx1"/>
                </a:solidFill>
                <a:latin typeface="Arial" pitchFamily="34" charset="0"/>
                <a:cs typeface="Arial" pitchFamily="34" charset="0"/>
              </a:defRPr>
            </a:lvl1pPr>
          </a:lstStyle>
          <a:p>
            <a:fld id="{239D4E79-70A3-4A35-BE75-3D97D1B6C811}"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52172" y="369035"/>
            <a:ext cx="9617732" cy="745784"/>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952171" y="1297019"/>
            <a:ext cx="9571488" cy="48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52172" y="449283"/>
            <a:ext cx="9617732" cy="871537"/>
          </a:xfrm>
          <a:prstGeom prst="rect">
            <a:avLst/>
          </a:prstGeom>
        </p:spPr>
        <p:txBody>
          <a:bodyPr lIns="117599" tIns="58799" rIns="117599" bIns="58799"/>
          <a:lstStyle/>
          <a:p>
            <a:r>
              <a:rPr lang="en-US" smtClean="0"/>
              <a:t>Click to edit Master title style</a:t>
            </a:r>
            <a:endParaRPr lang="en-US"/>
          </a:p>
        </p:txBody>
      </p:sp>
      <p:sp>
        <p:nvSpPr>
          <p:cNvPr id="4" name="Content Placeholder 3"/>
          <p:cNvSpPr>
            <a:spLocks noGrp="1"/>
          </p:cNvSpPr>
          <p:nvPr>
            <p:ph sz="quarter" idx="10"/>
          </p:nvPr>
        </p:nvSpPr>
        <p:spPr>
          <a:xfrm>
            <a:off x="962804" y="1628384"/>
            <a:ext cx="9596467" cy="4584744"/>
          </a:xfrm>
          <a:prstGeom prst="rect">
            <a:avLst/>
          </a:prstGeom>
        </p:spPr>
        <p:txBody>
          <a:bodyPr lIns="117599" tIns="58799" rIns="117599" bIns="58799"/>
          <a:lstStyle>
            <a:lvl1pPr>
              <a:defRPr sz="3100"/>
            </a:lvl1pPr>
            <a:lvl2pPr>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52172" y="325966"/>
            <a:ext cx="9617732" cy="872067"/>
          </a:xfrm>
          <a:prstGeom prst="rect">
            <a:avLst/>
          </a:prstGeom>
        </p:spPr>
        <p:txBody>
          <a:bodyPr lIns="117599" tIns="58799" rIns="117599" bIns="58799"/>
          <a:lstStyle/>
          <a:p>
            <a:r>
              <a:rPr lang="zh-CN" altLang="en-US" smtClean="0"/>
              <a:t>单击此处编辑母版标题样式</a:t>
            </a:r>
            <a:endParaRPr lang="zh-CN" altLang="en-US"/>
          </a:p>
        </p:txBody>
      </p:sp>
    </p:spTree>
  </p:cSld>
  <p:clrMapOvr>
    <a:masterClrMapping/>
  </p:clrMapOvr>
  <p:transition spd="med">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cSld>
  <p:clrMapOvr>
    <a:masterClrMapping/>
  </p:clrMapOvr>
  <p:transition advClick="0" advTm="800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7938" y="400103"/>
            <a:ext cx="9864709" cy="749688"/>
          </a:xfrm>
          <a:prstGeom prst="rect">
            <a:avLst/>
          </a:prstGeom>
          <a:noFill/>
          <a:ln>
            <a:noFill/>
          </a:ln>
          <a:effectLst/>
          <a:extLst>
            <a:ext uri="{AF507438-7753-43E0-B8FC-AC1667EBCBE1}"/>
          </a:extLst>
        </p:spPr>
        <p:txBody>
          <a:bodyPr lIns="117599" tIns="58799" rIns="117599" bIns="58799" anchor="t">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8664560" cy="576064"/>
          </a:xfrm>
          <a:prstGeom prst="rect">
            <a:avLst/>
          </a:prstGeom>
        </p:spPr>
        <p:txBody>
          <a:bodyPr lIns="117599" tIns="58799" rIns="117599" bIns="58799"/>
          <a:lstStyle>
            <a:lvl1pPr algn="l">
              <a:defRPr sz="2700" b="1">
                <a:solidFill>
                  <a:schemeClr val="bg1">
                    <a:lumMod val="95000"/>
                  </a:schemeClr>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952172" y="1297522"/>
            <a:ext cx="9617732" cy="4760383"/>
          </a:xfrm>
          <a:prstGeom prst="rect">
            <a:avLst/>
          </a:prstGeom>
        </p:spPr>
        <p:txBody>
          <a:bodyPr lIns="117599" tIns="58799" rIns="117599" bIns="58799"/>
          <a:lstStyle>
            <a:lvl1pPr>
              <a:defRPr sz="2700">
                <a:latin typeface="+mn-ea"/>
                <a:ea typeface="+mn-ea"/>
              </a:defRPr>
            </a:lvl1pPr>
            <a:lvl2pPr>
              <a:defRPr sz="2300">
                <a:latin typeface="+mn-ea"/>
                <a:ea typeface="+mn-ea"/>
              </a:defRPr>
            </a:lvl2pPr>
            <a:lvl3pPr>
              <a:defRPr sz="2100">
                <a:latin typeface="+mn-ea"/>
                <a:ea typeface="+mn-ea"/>
              </a:defRPr>
            </a:lvl3pPr>
            <a:lvl4pPr>
              <a:defRPr sz="1800">
                <a:latin typeface="+mn-ea"/>
                <a:ea typeface="+mn-ea"/>
              </a:defRPr>
            </a:lvl4pPr>
            <a:lvl5pPr>
              <a:defRPr sz="1800">
                <a:latin typeface="+mn-ea"/>
                <a:ea typeface="+mn-e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76104" y="6356355"/>
            <a:ext cx="2688484" cy="366183"/>
          </a:xfrm>
          <a:prstGeom prst="rect">
            <a:avLst/>
          </a:prstGeom>
        </p:spPr>
        <p:txBody>
          <a:bodyPr lIns="117599" tIns="58799" rIns="117599" bIns="58799"/>
          <a:lstStyle>
            <a:lvl1pPr>
              <a:defRPr/>
            </a:lvl1pPr>
          </a:lstStyle>
          <a:p>
            <a:pPr>
              <a:defRPr/>
            </a:pPr>
            <a:fld id="{FF3D1CF5-E937-4B1B-BA10-ACCD20FED7E5}" type="datetime1">
              <a:rPr lang="zh-CN" altLang="en-US">
                <a:solidFill>
                  <a:srgbClr val="000000"/>
                </a:solidFill>
                <a:ea typeface="宋体" pitchFamily="2" charset="-122"/>
              </a:rPr>
              <a:pPr>
                <a:defRPr/>
              </a:pPr>
              <a:t>2013-04-23</a:t>
            </a:fld>
            <a:endParaRPr lang="en-US" altLang="zh-CN" dirty="0">
              <a:solidFill>
                <a:srgbClr val="000000"/>
              </a:solidFill>
              <a:ea typeface="宋体" pitchFamily="2" charset="-122"/>
            </a:endParaRPr>
          </a:p>
        </p:txBody>
      </p:sp>
      <p:sp>
        <p:nvSpPr>
          <p:cNvPr id="5" name="Footer Placeholder 4"/>
          <p:cNvSpPr>
            <a:spLocks noGrp="1"/>
          </p:cNvSpPr>
          <p:nvPr>
            <p:ph type="ftr" sz="quarter" idx="11"/>
          </p:nvPr>
        </p:nvSpPr>
        <p:spPr>
          <a:xfrm>
            <a:off x="3936709" y="6356355"/>
            <a:ext cx="3648657" cy="366183"/>
          </a:xfrm>
          <a:prstGeom prst="rect">
            <a:avLst/>
          </a:prstGeom>
        </p:spPr>
        <p:txBody>
          <a:bodyPr lIns="117599" tIns="58799" rIns="117599" bIns="58799"/>
          <a:lstStyle>
            <a:lvl1pPr>
              <a:defRPr/>
            </a:lvl1pPr>
          </a:lstStyle>
          <a:p>
            <a:pPr>
              <a:defRPr/>
            </a:pPr>
            <a:fld id="{4C715884-A232-424A-9BB3-835DB35B9644}" type="slidenum">
              <a:rPr lang="en-US" altLang="zh-CN">
                <a:solidFill>
                  <a:srgbClr val="000000"/>
                </a:solidFill>
                <a:ea typeface="宋体" pitchFamily="2" charset="-122"/>
              </a:rPr>
              <a:pPr>
                <a:defRPr/>
              </a:pPr>
              <a:t>‹#›</a:t>
            </a:fld>
            <a:endParaRPr lang="en-US" altLang="zh-CN" dirty="0">
              <a:solidFill>
                <a:srgbClr val="000000"/>
              </a:solidFill>
              <a:ea typeface="宋体" pitchFamily="2" charset="-122"/>
            </a:endParaRPr>
          </a:p>
        </p:txBody>
      </p:sp>
      <p:sp>
        <p:nvSpPr>
          <p:cNvPr id="6" name="Slide Number Placeholder 5"/>
          <p:cNvSpPr>
            <a:spLocks noGrp="1"/>
          </p:cNvSpPr>
          <p:nvPr>
            <p:ph type="sldNum" sz="quarter" idx="12"/>
          </p:nvPr>
        </p:nvSpPr>
        <p:spPr>
          <a:xfrm>
            <a:off x="8257487" y="6356355"/>
            <a:ext cx="2688484" cy="366183"/>
          </a:xfrm>
          <a:prstGeom prst="rect">
            <a:avLst/>
          </a:prstGeom>
        </p:spPr>
        <p:txBody>
          <a:bodyPr lIns="117599" tIns="58799" rIns="117599" bIns="58799"/>
          <a:lstStyle>
            <a:lvl1pPr>
              <a:defRPr/>
            </a:lvl1pPr>
          </a:lstStyle>
          <a:p>
            <a:pPr>
              <a:defRPr/>
            </a:pPr>
            <a:fld id="{E08A2010-29A1-4EE7-BE4A-0DB72C5DC594}" type="slidenum">
              <a:rPr lang="zh-CN" altLang="en-US">
                <a:solidFill>
                  <a:srgbClr val="000000"/>
                </a:solidFill>
                <a:ea typeface="宋体" pitchFamily="2" charset="-122"/>
              </a:rPr>
              <a:pPr>
                <a:defRPr/>
              </a:pPr>
              <a:t>‹#›</a:t>
            </a:fld>
            <a:endParaRPr lang="en-US" altLang="zh-CN" dirty="0">
              <a:solidFill>
                <a:srgbClr val="000000"/>
              </a:solidFill>
              <a:ea typeface="宋体"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52172" y="449283"/>
            <a:ext cx="9617732" cy="871537"/>
          </a:xfrm>
          <a:prstGeom prst="rect">
            <a:avLst/>
          </a:prstGeom>
        </p:spPr>
        <p:txBody>
          <a:bodyPr lIns="117599" tIns="58799" rIns="117599" bIns="58799"/>
          <a:lstStyle/>
          <a:p>
            <a:r>
              <a:rPr lang="en-US" smtClean="0"/>
              <a:t>Click to edit Master title style</a:t>
            </a:r>
            <a:endParaRPr lang="en-US"/>
          </a:p>
        </p:txBody>
      </p:sp>
      <p:sp>
        <p:nvSpPr>
          <p:cNvPr id="4" name="Content Placeholder 3"/>
          <p:cNvSpPr>
            <a:spLocks noGrp="1"/>
          </p:cNvSpPr>
          <p:nvPr>
            <p:ph sz="quarter" idx="10"/>
          </p:nvPr>
        </p:nvSpPr>
        <p:spPr>
          <a:xfrm>
            <a:off x="962804" y="1628384"/>
            <a:ext cx="9596467" cy="4584744"/>
          </a:xfrm>
          <a:prstGeom prst="rect">
            <a:avLst/>
          </a:prstGeom>
        </p:spPr>
        <p:txBody>
          <a:bodyPr lIns="117599" tIns="58799" rIns="117599" bIns="58799"/>
          <a:lstStyle>
            <a:lvl1pPr>
              <a:defRPr sz="3100"/>
            </a:lvl1pPr>
            <a:lvl2pPr>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13"/>
          <p:cNvSpPr>
            <a:spLocks noGrp="1" noChangeArrowheads="1"/>
          </p:cNvSpPr>
          <p:nvPr>
            <p:ph type="title"/>
          </p:nvPr>
        </p:nvSpPr>
        <p:spPr bwMode="auto">
          <a:xfrm>
            <a:off x="827934" y="203524"/>
            <a:ext cx="9866208" cy="871537"/>
          </a:xfrm>
          <a:prstGeom prst="rect">
            <a:avLst/>
          </a:prstGeom>
          <a:noFill/>
          <a:ln w="9525">
            <a:noFill/>
            <a:miter lim="800000"/>
            <a:headEnd/>
            <a:tailEnd/>
          </a:ln>
        </p:spPr>
        <p:txBody>
          <a:bodyPr vert="horz" wrap="square" lIns="0" tIns="38634" rIns="77269" bIns="38634" numCol="1" anchor="t" anchorCtr="0" compatLnSpc="1">
            <a:prstTxWarp prst="textNoShape">
              <a:avLst/>
            </a:prstTxWarp>
          </a:bodyPr>
          <a:lstStyle/>
          <a:p>
            <a:pPr lvl="0"/>
            <a:r>
              <a:rPr lang="en-US" altLang="zh-CN" dirty="0" smtClean="0"/>
              <a:t>Click to edit Master title style</a:t>
            </a:r>
            <a:endParaRPr lang="zh-CN" altLang="en-US" dirty="0" smtClean="0"/>
          </a:p>
        </p:txBody>
      </p:sp>
      <p:sp>
        <p:nvSpPr>
          <p:cNvPr id="3" name="Slide Number Placeholder 12"/>
          <p:cNvSpPr>
            <a:spLocks noGrp="1"/>
          </p:cNvSpPr>
          <p:nvPr>
            <p:ph type="sldNum" sz="quarter" idx="10"/>
          </p:nvPr>
        </p:nvSpPr>
        <p:spPr>
          <a:xfrm>
            <a:off x="7265308" y="6381753"/>
            <a:ext cx="2690485" cy="364067"/>
          </a:xfrm>
          <a:prstGeom prst="rect">
            <a:avLst/>
          </a:prstGeom>
        </p:spPr>
        <p:txBody>
          <a:bodyPr vert="horz" lIns="88176" tIns="44088" rIns="88176" bIns="44088" rtlCol="0" anchor="ctr"/>
          <a:lstStyle>
            <a:lvl1pPr algn="ctr">
              <a:defRPr sz="900">
                <a:solidFill>
                  <a:srgbClr val="000000"/>
                </a:solidFill>
                <a:latin typeface="Arial" pitchFamily="34" charset="0"/>
                <a:cs typeface="Arial" pitchFamily="34" charset="0"/>
              </a:defRPr>
            </a:lvl1pPr>
          </a:lstStyle>
          <a:p>
            <a:pPr>
              <a:defRPr/>
            </a:pPr>
            <a:fld id="{B9C077B3-0C08-4589-9812-A116B242AA24}" type="slidenum">
              <a:rPr lang="en-US">
                <a:ea typeface="宋体" pitchFamily="2" charset="-122"/>
              </a:rPr>
              <a:pPr>
                <a:defRPr/>
              </a:pPr>
              <a:t>‹#›</a:t>
            </a:fld>
            <a:endParaRPr lang="en-US" dirty="0">
              <a:ea typeface="宋体"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543770" y="224648"/>
            <a:ext cx="9759757" cy="576063"/>
          </a:xfrm>
          <a:prstGeom prst="rect">
            <a:avLst/>
          </a:prstGeom>
        </p:spPr>
        <p:txBody>
          <a:bodyPr lIns="117599" tIns="58799" rIns="117599" bIns="58799"/>
          <a:lstStyle>
            <a:lvl1pPr>
              <a:defRPr sz="39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4788863" y="6457956"/>
            <a:ext cx="1400252" cy="400049"/>
          </a:xfrm>
          <a:prstGeom prst="rect">
            <a:avLst/>
          </a:prstGeom>
        </p:spPr>
        <p:txBody>
          <a:bodyPr lIns="105532" tIns="52768" rIns="105532" bIns="52768"/>
          <a:lstStyle>
            <a:lvl1pPr>
              <a:buClr>
                <a:srgbClr val="A2A2A2"/>
              </a:buClr>
              <a:buSzPct val="70000"/>
              <a:buFont typeface="Monotype Sorts" pitchFamily="2" charset="2"/>
              <a:buNone/>
              <a:defRPr sz="1800">
                <a:solidFill>
                  <a:srgbClr val="000000"/>
                </a:solidFill>
                <a:latin typeface="Arial" pitchFamily="34" charset="0"/>
                <a:ea typeface="宋体" pitchFamily="2" charset="-122"/>
              </a:defRPr>
            </a:lvl1pPr>
          </a:lstStyle>
          <a:p>
            <a:pPr>
              <a:defRPr/>
            </a:pPr>
            <a:r>
              <a:rPr lang="de-DE" altLang="zh-CN"/>
              <a:t>Page </a:t>
            </a:r>
            <a:fld id="{1767DBD0-9CEF-4584-8049-6E15B9D14F9A}" type="slidenum">
              <a:rPr lang="de-DE" altLang="zh-CN"/>
              <a:pPr>
                <a:defRPr/>
              </a:pPr>
              <a:t>‹#›</a:t>
            </a:fld>
            <a:endParaRPr lang="en-GB"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52176" y="4747747"/>
            <a:ext cx="7077275" cy="584751"/>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 xmlns:p14="http://schemas.microsoft.com/office/powerpoint/2010/main" val="3307722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7938" y="304546"/>
            <a:ext cx="9864709" cy="749688"/>
          </a:xfrm>
          <a:prstGeom prst="rect">
            <a:avLst/>
          </a:prstGeom>
          <a:noFill/>
          <a:ln>
            <a:noFill/>
          </a:ln>
          <a:effectLst/>
          <a:extLst>
            <a:ext uri="{AF507438-7753-43E0-B8FC-AC1667EBCBE1}"/>
          </a:extLst>
        </p:spPr>
        <p:txBody>
          <a:bodyPr lIns="117599" tIns="58799" rIns="117599" bIns="58799">
            <a:spAutoFit/>
          </a:bodyPr>
          <a:lstStyle>
            <a:lvl1pPr>
              <a:defRPr lang="zh-CN" altLang="en-US" kern="1200" dirty="0">
                <a:latin typeface="+mj-lt"/>
                <a:ea typeface="Arial Unicode MS" pitchFamily="34" charset="-122"/>
                <a:cs typeface="Times New Roman" pitchFamily="18" charset="0"/>
              </a:defRPr>
            </a:lvl1pPr>
          </a:lstStyle>
          <a:p>
            <a:pPr lvl="0"/>
            <a:r>
              <a:rPr lang="zh-CN" altLang="en-US" smtClean="0"/>
              <a:t>单击此处编辑母版标题样式</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52172" y="449283"/>
            <a:ext cx="9617732" cy="871537"/>
          </a:xfrm>
          <a:prstGeom prst="rect">
            <a:avLst/>
          </a:prstGeom>
        </p:spPr>
        <p:txBody>
          <a:bodyPr lIns="117628" tIns="58814" rIns="117628" bIns="58814"/>
          <a:lstStyle/>
          <a:p>
            <a:r>
              <a:rPr lang="en-US" smtClean="0"/>
              <a:t>Click to edit Master title style</a:t>
            </a:r>
            <a:endParaRPr lang="en-US"/>
          </a:p>
        </p:txBody>
      </p:sp>
      <p:sp>
        <p:nvSpPr>
          <p:cNvPr id="4" name="Content Placeholder 3"/>
          <p:cNvSpPr>
            <a:spLocks noGrp="1"/>
          </p:cNvSpPr>
          <p:nvPr>
            <p:ph sz="quarter" idx="10"/>
          </p:nvPr>
        </p:nvSpPr>
        <p:spPr>
          <a:xfrm>
            <a:off x="962804" y="1628384"/>
            <a:ext cx="9596467" cy="4584744"/>
          </a:xfrm>
          <a:prstGeom prst="rect">
            <a:avLst/>
          </a:prstGeom>
        </p:spPr>
        <p:txBody>
          <a:bodyPr lIns="117628" tIns="58814" rIns="117628" bIns="58814"/>
          <a:lstStyle>
            <a:lvl1pPr>
              <a:defRPr sz="3100"/>
            </a:lvl1pPr>
            <a:lvl2pPr>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52172" y="325966"/>
            <a:ext cx="9617732" cy="872067"/>
          </a:xfrm>
          <a:prstGeom prst="rect">
            <a:avLst/>
          </a:prstGeom>
        </p:spPr>
        <p:txBody>
          <a:bodyPr lIns="117628" tIns="58814" rIns="117628" bIns="58814"/>
          <a:lstStyle/>
          <a:p>
            <a:r>
              <a:rPr lang="zh-CN" altLang="en-US" smtClean="0"/>
              <a:t>单击此处编辑母版标题样式</a:t>
            </a:r>
            <a:endParaRPr lang="zh-CN" altLang="en-US"/>
          </a:p>
        </p:txBody>
      </p:sp>
    </p:spTree>
  </p:cSld>
  <p:clrMapOvr>
    <a:masterClrMapping/>
  </p:clrMapOvr>
  <p:transition spd="med">
    <p:wheel spokes="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cSld>
  <p:clrMapOvr>
    <a:masterClrMapping/>
  </p:clrMapOvr>
  <p:transition advClick="0" advTm="8000">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7935" y="400101"/>
            <a:ext cx="9864709" cy="764471"/>
          </a:xfrm>
          <a:prstGeom prst="rect">
            <a:avLst/>
          </a:prstGeom>
          <a:noFill/>
          <a:ln>
            <a:noFill/>
          </a:ln>
          <a:effectLst/>
          <a:extLst>
            <a:ext uri="{AF507438-7753-43E0-B8FC-AC1667EBCBE1}"/>
          </a:extLst>
        </p:spPr>
        <p:txBody>
          <a:bodyPr lIns="117628" tIns="58814" rIns="117628" bIns="58814" anchor="t">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8664560" cy="576064"/>
          </a:xfrm>
          <a:prstGeom prst="rect">
            <a:avLst/>
          </a:prstGeom>
        </p:spPr>
        <p:txBody>
          <a:bodyPr lIns="117628" tIns="58814" rIns="117628" bIns="58814"/>
          <a:lstStyle>
            <a:lvl1pPr algn="l">
              <a:defRPr sz="2700" b="1">
                <a:solidFill>
                  <a:schemeClr val="bg1">
                    <a:lumMod val="95000"/>
                  </a:schemeClr>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952172" y="1297518"/>
            <a:ext cx="9617732" cy="4760383"/>
          </a:xfrm>
          <a:prstGeom prst="rect">
            <a:avLst/>
          </a:prstGeom>
        </p:spPr>
        <p:txBody>
          <a:bodyPr lIns="117628" tIns="58814" rIns="117628" bIns="58814"/>
          <a:lstStyle>
            <a:lvl1pPr>
              <a:defRPr sz="2700">
                <a:latin typeface="+mn-ea"/>
                <a:ea typeface="+mn-ea"/>
              </a:defRPr>
            </a:lvl1pPr>
            <a:lvl2pPr>
              <a:defRPr sz="2300">
                <a:latin typeface="+mn-ea"/>
                <a:ea typeface="+mn-ea"/>
              </a:defRPr>
            </a:lvl2pPr>
            <a:lvl3pPr>
              <a:defRPr sz="2100">
                <a:latin typeface="+mn-ea"/>
                <a:ea typeface="+mn-ea"/>
              </a:defRPr>
            </a:lvl3pPr>
            <a:lvl4pPr>
              <a:defRPr sz="1800">
                <a:latin typeface="+mn-ea"/>
                <a:ea typeface="+mn-ea"/>
              </a:defRPr>
            </a:lvl4pPr>
            <a:lvl5pPr>
              <a:defRPr sz="1800">
                <a:latin typeface="+mn-ea"/>
                <a:ea typeface="+mn-e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76104" y="6356351"/>
            <a:ext cx="2688484" cy="366183"/>
          </a:xfrm>
          <a:prstGeom prst="rect">
            <a:avLst/>
          </a:prstGeom>
        </p:spPr>
        <p:txBody>
          <a:bodyPr lIns="117628" tIns="58814" rIns="117628" bIns="58814"/>
          <a:lstStyle>
            <a:lvl1pPr>
              <a:defRPr/>
            </a:lvl1pPr>
          </a:lstStyle>
          <a:p>
            <a:pPr>
              <a:defRPr/>
            </a:pPr>
            <a:fld id="{FF3D1CF5-E937-4B1B-BA10-ACCD20FED7E5}" type="datetime1">
              <a:rPr lang="zh-CN" altLang="en-US">
                <a:solidFill>
                  <a:srgbClr val="000000"/>
                </a:solidFill>
                <a:ea typeface="宋体" pitchFamily="2" charset="-122"/>
              </a:rPr>
              <a:pPr>
                <a:defRPr/>
              </a:pPr>
              <a:t>2013-04-23</a:t>
            </a:fld>
            <a:endParaRPr lang="en-US" altLang="zh-CN" dirty="0">
              <a:solidFill>
                <a:srgbClr val="000000"/>
              </a:solidFill>
              <a:ea typeface="宋体" pitchFamily="2" charset="-122"/>
            </a:endParaRPr>
          </a:p>
        </p:txBody>
      </p:sp>
      <p:sp>
        <p:nvSpPr>
          <p:cNvPr id="5" name="Footer Placeholder 4"/>
          <p:cNvSpPr>
            <a:spLocks noGrp="1"/>
          </p:cNvSpPr>
          <p:nvPr>
            <p:ph type="ftr" sz="quarter" idx="11"/>
          </p:nvPr>
        </p:nvSpPr>
        <p:spPr>
          <a:xfrm>
            <a:off x="3936709" y="6356351"/>
            <a:ext cx="3648657" cy="366183"/>
          </a:xfrm>
          <a:prstGeom prst="rect">
            <a:avLst/>
          </a:prstGeom>
        </p:spPr>
        <p:txBody>
          <a:bodyPr lIns="117628" tIns="58814" rIns="117628" bIns="58814"/>
          <a:lstStyle>
            <a:lvl1pPr>
              <a:defRPr/>
            </a:lvl1pPr>
          </a:lstStyle>
          <a:p>
            <a:pPr>
              <a:defRPr/>
            </a:pPr>
            <a:fld id="{4C715884-A232-424A-9BB3-835DB35B9644}" type="slidenum">
              <a:rPr lang="en-US" altLang="zh-CN">
                <a:solidFill>
                  <a:srgbClr val="000000"/>
                </a:solidFill>
                <a:ea typeface="宋体" pitchFamily="2" charset="-122"/>
              </a:rPr>
              <a:pPr>
                <a:defRPr/>
              </a:pPr>
              <a:t>‹#›</a:t>
            </a:fld>
            <a:endParaRPr lang="en-US" altLang="zh-CN" dirty="0">
              <a:solidFill>
                <a:srgbClr val="000000"/>
              </a:solidFill>
              <a:ea typeface="宋体" pitchFamily="2" charset="-122"/>
            </a:endParaRPr>
          </a:p>
        </p:txBody>
      </p:sp>
      <p:sp>
        <p:nvSpPr>
          <p:cNvPr id="6" name="Slide Number Placeholder 5"/>
          <p:cNvSpPr>
            <a:spLocks noGrp="1"/>
          </p:cNvSpPr>
          <p:nvPr>
            <p:ph type="sldNum" sz="quarter" idx="12"/>
          </p:nvPr>
        </p:nvSpPr>
        <p:spPr>
          <a:xfrm>
            <a:off x="8257487" y="6356351"/>
            <a:ext cx="2688484" cy="366183"/>
          </a:xfrm>
          <a:prstGeom prst="rect">
            <a:avLst/>
          </a:prstGeom>
        </p:spPr>
        <p:txBody>
          <a:bodyPr lIns="117628" tIns="58814" rIns="117628" bIns="58814"/>
          <a:lstStyle>
            <a:lvl1pPr>
              <a:defRPr/>
            </a:lvl1pPr>
          </a:lstStyle>
          <a:p>
            <a:pPr>
              <a:defRPr/>
            </a:pPr>
            <a:fld id="{E08A2010-29A1-4EE7-BE4A-0DB72C5DC594}" type="slidenum">
              <a:rPr lang="zh-CN" altLang="en-US">
                <a:solidFill>
                  <a:srgbClr val="000000"/>
                </a:solidFill>
                <a:ea typeface="宋体" pitchFamily="2" charset="-122"/>
              </a:rPr>
              <a:pPr>
                <a:defRPr/>
              </a:pPr>
              <a:t>‹#›</a:t>
            </a:fld>
            <a:endParaRPr lang="en-US" altLang="zh-CN" dirty="0">
              <a:solidFill>
                <a:srgbClr val="000000"/>
              </a:solidFill>
              <a:ea typeface="宋体"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52172" y="449283"/>
            <a:ext cx="9617732" cy="871537"/>
          </a:xfrm>
          <a:prstGeom prst="rect">
            <a:avLst/>
          </a:prstGeom>
        </p:spPr>
        <p:txBody>
          <a:bodyPr lIns="117628" tIns="58814" rIns="117628" bIns="58814"/>
          <a:lstStyle/>
          <a:p>
            <a:r>
              <a:rPr lang="en-US" smtClean="0"/>
              <a:t>Click to edit Master title style</a:t>
            </a:r>
            <a:endParaRPr lang="en-US"/>
          </a:p>
        </p:txBody>
      </p:sp>
      <p:sp>
        <p:nvSpPr>
          <p:cNvPr id="4" name="Content Placeholder 3"/>
          <p:cNvSpPr>
            <a:spLocks noGrp="1"/>
          </p:cNvSpPr>
          <p:nvPr>
            <p:ph sz="quarter" idx="10"/>
          </p:nvPr>
        </p:nvSpPr>
        <p:spPr>
          <a:xfrm>
            <a:off x="962804" y="1628384"/>
            <a:ext cx="9596467" cy="4584744"/>
          </a:xfrm>
          <a:prstGeom prst="rect">
            <a:avLst/>
          </a:prstGeom>
        </p:spPr>
        <p:txBody>
          <a:bodyPr lIns="117628" tIns="58814" rIns="117628" bIns="58814"/>
          <a:lstStyle>
            <a:lvl1pPr>
              <a:defRPr sz="3100"/>
            </a:lvl1pPr>
            <a:lvl2pPr>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13"/>
          <p:cNvSpPr>
            <a:spLocks noGrp="1" noChangeArrowheads="1"/>
          </p:cNvSpPr>
          <p:nvPr>
            <p:ph type="title"/>
          </p:nvPr>
        </p:nvSpPr>
        <p:spPr bwMode="auto">
          <a:xfrm>
            <a:off x="827934" y="203520"/>
            <a:ext cx="9866208" cy="871537"/>
          </a:xfrm>
          <a:prstGeom prst="rect">
            <a:avLst/>
          </a:prstGeom>
          <a:noFill/>
          <a:ln w="9525">
            <a:noFill/>
            <a:miter lim="800000"/>
            <a:headEnd/>
            <a:tailEnd/>
          </a:ln>
        </p:spPr>
        <p:txBody>
          <a:bodyPr vert="horz" wrap="square" lIns="0" tIns="38643" rIns="77288" bIns="38643" numCol="1" anchor="t" anchorCtr="0" compatLnSpc="1">
            <a:prstTxWarp prst="textNoShape">
              <a:avLst/>
            </a:prstTxWarp>
          </a:bodyPr>
          <a:lstStyle/>
          <a:p>
            <a:pPr lvl="0"/>
            <a:r>
              <a:rPr lang="en-US" altLang="zh-CN" dirty="0" smtClean="0"/>
              <a:t>Click to edit Master title style</a:t>
            </a:r>
            <a:endParaRPr lang="zh-CN" altLang="en-US" dirty="0" smtClean="0"/>
          </a:p>
        </p:txBody>
      </p:sp>
      <p:sp>
        <p:nvSpPr>
          <p:cNvPr id="3" name="Slide Number Placeholder 12"/>
          <p:cNvSpPr>
            <a:spLocks noGrp="1"/>
          </p:cNvSpPr>
          <p:nvPr>
            <p:ph type="sldNum" sz="quarter" idx="10"/>
          </p:nvPr>
        </p:nvSpPr>
        <p:spPr>
          <a:xfrm>
            <a:off x="7265308" y="6381751"/>
            <a:ext cx="2690485" cy="364067"/>
          </a:xfrm>
          <a:prstGeom prst="rect">
            <a:avLst/>
          </a:prstGeom>
        </p:spPr>
        <p:txBody>
          <a:bodyPr vert="horz" lIns="88198" tIns="44099" rIns="88198" bIns="44099" rtlCol="0" anchor="ctr"/>
          <a:lstStyle>
            <a:lvl1pPr algn="ctr">
              <a:defRPr sz="900">
                <a:solidFill>
                  <a:srgbClr val="000000"/>
                </a:solidFill>
                <a:latin typeface="Arial" pitchFamily="34" charset="0"/>
                <a:cs typeface="Arial" pitchFamily="34" charset="0"/>
              </a:defRPr>
            </a:lvl1pPr>
          </a:lstStyle>
          <a:p>
            <a:pPr>
              <a:defRPr/>
            </a:pPr>
            <a:fld id="{B9C077B3-0C08-4589-9812-A116B242AA24}" type="slidenum">
              <a:rPr lang="en-US">
                <a:ea typeface="宋体" pitchFamily="2" charset="-122"/>
              </a:rPr>
              <a:pPr>
                <a:defRPr/>
              </a:pPr>
              <a:t>‹#›</a:t>
            </a:fld>
            <a:endParaRPr lang="en-US" dirty="0">
              <a:ea typeface="宋体"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543770" y="224646"/>
            <a:ext cx="9759757" cy="576063"/>
          </a:xfrm>
          <a:prstGeom prst="rect">
            <a:avLst/>
          </a:prstGeom>
        </p:spPr>
        <p:txBody>
          <a:bodyPr lIns="117628" tIns="58814" rIns="117628" bIns="58814"/>
          <a:lstStyle>
            <a:lvl1pPr>
              <a:defRPr sz="39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4788863" y="6457952"/>
            <a:ext cx="1400252" cy="400049"/>
          </a:xfrm>
          <a:prstGeom prst="rect">
            <a:avLst/>
          </a:prstGeom>
        </p:spPr>
        <p:txBody>
          <a:bodyPr lIns="105559" tIns="52780" rIns="105559" bIns="52780"/>
          <a:lstStyle>
            <a:lvl1pPr>
              <a:buClr>
                <a:srgbClr val="A2A2A2"/>
              </a:buClr>
              <a:buSzPct val="70000"/>
              <a:buFont typeface="Monotype Sorts" pitchFamily="2" charset="2"/>
              <a:buNone/>
              <a:defRPr sz="1800">
                <a:solidFill>
                  <a:srgbClr val="000000"/>
                </a:solidFill>
                <a:latin typeface="Arial" pitchFamily="34" charset="0"/>
                <a:ea typeface="宋体" pitchFamily="2" charset="-122"/>
              </a:defRPr>
            </a:lvl1pPr>
          </a:lstStyle>
          <a:p>
            <a:pPr>
              <a:defRPr/>
            </a:pPr>
            <a:r>
              <a:rPr lang="de-DE" altLang="zh-CN"/>
              <a:t>Page </a:t>
            </a:r>
            <a:fld id="{1767DBD0-9CEF-4584-8049-6E15B9D14F9A}" type="slidenum">
              <a:rPr lang="de-DE" altLang="zh-CN"/>
              <a:pPr>
                <a:defRPr/>
              </a:pPr>
              <a:t>‹#›</a:t>
            </a:fld>
            <a:endParaRPr lang="en-GB" altLang="zh-CN"/>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7935" y="304542"/>
            <a:ext cx="9864709" cy="764471"/>
          </a:xfrm>
          <a:prstGeom prst="rect">
            <a:avLst/>
          </a:prstGeom>
          <a:noFill/>
          <a:ln>
            <a:noFill/>
          </a:ln>
          <a:effectLst/>
          <a:extLst>
            <a:ext uri="{AF507438-7753-43E0-B8FC-AC1667EBCBE1}"/>
          </a:extLst>
        </p:spPr>
        <p:txBody>
          <a:bodyPr lIns="117628" tIns="58814" rIns="117628" bIns="58814">
            <a:spAutoFit/>
          </a:bodyPr>
          <a:lstStyle>
            <a:lvl1pPr>
              <a:defRPr lang="zh-CN" altLang="en-US" kern="1200" dirty="0">
                <a:latin typeface="+mj-lt"/>
                <a:ea typeface="Arial Unicode MS" pitchFamily="34" charset="-122"/>
                <a:cs typeface="Times New Roman" pitchFamily="18" charset="0"/>
              </a:defRPr>
            </a:lvl1pPr>
          </a:lstStyle>
          <a:p>
            <a:pPr lvl="0"/>
            <a:r>
              <a:rPr lang="zh-CN" altLang="en-US" smtClean="0"/>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52176" y="4747747"/>
            <a:ext cx="7077275" cy="584751"/>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 xmlns:p14="http://schemas.microsoft.com/office/powerpoint/2010/main" val="3820182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7933" y="400100"/>
            <a:ext cx="9864709" cy="573353"/>
          </a:xfrm>
          <a:prstGeom prst="rect">
            <a:avLst/>
          </a:prstGeom>
          <a:noFill/>
          <a:ln>
            <a:noFill/>
          </a:ln>
          <a:effectLst/>
          <a:extLst>
            <a:ext uri="{AF507438-7753-43E0-B8FC-AC1667EBCBE1}"/>
          </a:extLst>
        </p:spPr>
        <p:txBody>
          <a:bodyPr>
            <a:spAutoFit/>
          </a:bodyPr>
          <a:lstStyle>
            <a:lvl1pPr>
              <a:defRPr lang="zh-CN" altLang="en-US" kern="1200" dirty="0">
                <a:latin typeface="+mj-lt"/>
                <a:ea typeface="Arial Unicode MS" pitchFamily="34" charset="-122"/>
                <a:cs typeface="Times New Roman" pitchFamily="18" charset="0"/>
              </a:defRPr>
            </a:lvl1pPr>
          </a:lstStyle>
          <a:p>
            <a:pPr lvl="0"/>
            <a:r>
              <a:rPr lang="zh-CN" altLang="en-US" smtClean="0"/>
              <a:t>单击此处编辑母版标题样式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8015357" y="6477000"/>
            <a:ext cx="2642788" cy="457200"/>
          </a:xfrm>
          <a:prstGeom prst="rect">
            <a:avLst/>
          </a:prstGeom>
        </p:spPr>
        <p:txBody>
          <a:bodyPr/>
          <a:lstStyle>
            <a:lvl1pPr>
              <a:defRPr/>
            </a:lvl1pPr>
          </a:lstStyle>
          <a:p>
            <a:pPr>
              <a:defRPr/>
            </a:pPr>
            <a:r>
              <a:rPr lang="en-US">
                <a:solidFill>
                  <a:srgbClr val="000000"/>
                </a:solidFill>
                <a:ea typeface="宋体" pitchFamily="2" charset="-122"/>
              </a:rPr>
              <a:t>Page 1</a:t>
            </a:r>
            <a:endParaRPr lang="en-GB">
              <a:solidFill>
                <a:srgbClr val="000000"/>
              </a:solidFill>
              <a:ea typeface="宋体" pitchFamily="2"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Title 1"/>
          <p:cNvSpPr>
            <a:spLocks noGrp="1"/>
          </p:cNvSpPr>
          <p:nvPr>
            <p:ph type="title"/>
          </p:nvPr>
        </p:nvSpPr>
        <p:spPr>
          <a:xfrm>
            <a:off x="822149" y="430214"/>
            <a:ext cx="9759757" cy="871537"/>
          </a:xfrm>
        </p:spPr>
        <p:txBody>
          <a:bodyPr/>
          <a:lstStyle/>
          <a:p>
            <a:r>
              <a:rPr lang="zh-CN" altLang="en-US" smtClean="0"/>
              <a:t>单击此处编辑母版标题样式</a:t>
            </a:r>
            <a:endParaRPr lang="en-US"/>
          </a:p>
        </p:txBody>
      </p:sp>
      <p:sp>
        <p:nvSpPr>
          <p:cNvPr id="3" name="Table Placeholder 2"/>
          <p:cNvSpPr>
            <a:spLocks noGrp="1"/>
          </p:cNvSpPr>
          <p:nvPr>
            <p:ph type="tbl" idx="1"/>
          </p:nvPr>
        </p:nvSpPr>
        <p:spPr>
          <a:xfrm>
            <a:off x="822149" y="1641475"/>
            <a:ext cx="9991799" cy="4194175"/>
          </a:xfrm>
        </p:spPr>
        <p:txBody>
          <a:bodyPr/>
          <a:lstStyle/>
          <a:p>
            <a:pPr lvl="0"/>
            <a:r>
              <a:rPr lang="zh-CN" altLang="en-US" noProof="0" smtClean="0"/>
              <a:t>单击图标添加表格</a:t>
            </a:r>
            <a:endParaRPr lang="en-US" noProof="0"/>
          </a:p>
        </p:txBody>
      </p:sp>
      <p:sp>
        <p:nvSpPr>
          <p:cNvPr id="4" name="Date Placeholder 3"/>
          <p:cNvSpPr>
            <a:spLocks noGrp="1"/>
          </p:cNvSpPr>
          <p:nvPr>
            <p:ph type="dt" sz="half" idx="10"/>
          </p:nvPr>
        </p:nvSpPr>
        <p:spPr>
          <a:xfrm>
            <a:off x="8015357" y="6453189"/>
            <a:ext cx="2642788" cy="344487"/>
          </a:xfrm>
          <a:prstGeom prst="rect">
            <a:avLst/>
          </a:prstGeom>
        </p:spPr>
        <p:txBody>
          <a:bodyPr/>
          <a:lstStyle>
            <a:lvl1pPr>
              <a:defRPr/>
            </a:lvl1pPr>
          </a:lstStyle>
          <a:p>
            <a:pPr>
              <a:defRPr/>
            </a:pPr>
            <a:r>
              <a:rPr lang="en-US">
                <a:solidFill>
                  <a:srgbClr val="000000"/>
                </a:solidFill>
                <a:ea typeface="宋体" pitchFamily="2" charset="-122"/>
              </a:rPr>
              <a:t>Page 1</a:t>
            </a:r>
            <a:endParaRPr lang="en-GB">
              <a:solidFill>
                <a:srgbClr val="000000"/>
              </a:solidFill>
              <a:ea typeface="宋体" pitchFamily="2"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13"/>
          <p:cNvSpPr>
            <a:spLocks noGrp="1" noChangeArrowheads="1"/>
          </p:cNvSpPr>
          <p:nvPr>
            <p:ph type="title"/>
          </p:nvPr>
        </p:nvSpPr>
        <p:spPr bwMode="auto">
          <a:xfrm>
            <a:off x="827934" y="203519"/>
            <a:ext cx="9866208" cy="871537"/>
          </a:xfrm>
          <a:prstGeom prst="rect">
            <a:avLst/>
          </a:prstGeom>
          <a:noFill/>
          <a:ln w="9525">
            <a:noFill/>
            <a:miter lim="800000"/>
            <a:headEnd/>
            <a:tailEnd/>
          </a:ln>
        </p:spPr>
        <p:txBody>
          <a:bodyPr vert="horz" wrap="square" lIns="0" tIns="40064" rIns="80129" bIns="40064" numCol="1" anchor="t" anchorCtr="0" compatLnSpc="1">
            <a:prstTxWarp prst="textNoShape">
              <a:avLst/>
            </a:prstTxWarp>
          </a:bodyPr>
          <a:lstStyle/>
          <a:p>
            <a:pPr lvl="0"/>
            <a:r>
              <a:rPr lang="en-US" altLang="zh-CN" dirty="0" smtClean="0"/>
              <a:t>Click to edit Master title style</a:t>
            </a:r>
            <a:endParaRPr lang="zh-CN" altLang="en-US" dirty="0" smtClean="0"/>
          </a:p>
        </p:txBody>
      </p:sp>
      <p:sp>
        <p:nvSpPr>
          <p:cNvPr id="5" name="Slide Number Placeholder 12"/>
          <p:cNvSpPr>
            <a:spLocks noGrp="1"/>
          </p:cNvSpPr>
          <p:nvPr>
            <p:ph type="sldNum" sz="quarter" idx="4"/>
          </p:nvPr>
        </p:nvSpPr>
        <p:spPr>
          <a:xfrm>
            <a:off x="7266197" y="6380735"/>
            <a:ext cx="2689284" cy="365125"/>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fld id="{239D4E79-70A3-4A35-BE75-3D97D1B6C811}" type="slidenum">
              <a:rPr lang="en-US" smtClean="0">
                <a:solidFill>
                  <a:srgbClr val="000000"/>
                </a:solidFill>
                <a:ea typeface="宋体" pitchFamily="2" charset="-122"/>
              </a:rPr>
              <a:pPr/>
              <a:t>‹#›</a:t>
            </a:fld>
            <a:endParaRPr lang="en-US" dirty="0">
              <a:solidFill>
                <a:srgbClr val="000000"/>
              </a:solidFill>
              <a:ea typeface="宋体" pitchFamily="2"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52172" y="325440"/>
            <a:ext cx="9617732" cy="8715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952172" y="1628778"/>
            <a:ext cx="9617732"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7531357" y="6389688"/>
            <a:ext cx="1400253" cy="400050"/>
          </a:xfrm>
          <a:prstGeom prst="rect">
            <a:avLst/>
          </a:prstGeom>
        </p:spPr>
        <p:txBody>
          <a:bodyPr/>
          <a:lstStyle>
            <a:lvl1pPr>
              <a:defRPr/>
            </a:lvl1pPr>
          </a:lstStyle>
          <a:p>
            <a:pPr>
              <a:defRPr/>
            </a:pPr>
            <a:r>
              <a:rPr lang="de-DE" altLang="zh-CN">
                <a:solidFill>
                  <a:srgbClr val="000000"/>
                </a:solidFill>
                <a:ea typeface="宋体" pitchFamily="2" charset="-122"/>
              </a:rPr>
              <a:t>Page </a:t>
            </a:r>
            <a:fld id="{4AA9C357-8CC9-4155-94BC-ED5F4F2766A7}" type="slidenum">
              <a:rPr lang="de-DE" altLang="zh-CN">
                <a:solidFill>
                  <a:srgbClr val="000000"/>
                </a:solidFill>
                <a:ea typeface="宋体" pitchFamily="2" charset="-122"/>
              </a:rPr>
              <a:pPr>
                <a:defRPr/>
              </a:pPr>
              <a:t>‹#›</a:t>
            </a:fld>
            <a:endParaRPr lang="en-GB" altLang="zh-CN" dirty="0">
              <a:solidFill>
                <a:srgbClr val="000000"/>
              </a:solidFill>
              <a:ea typeface="宋体" pitchFamily="2"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543771" y="224647"/>
            <a:ext cx="9759757" cy="576063"/>
          </a:xfrm>
          <a:prstGeom prst="rect">
            <a:avLst/>
          </a:prstGeom>
        </p:spPr>
        <p:txBody>
          <a:bodyPr/>
          <a:lstStyle>
            <a:lvl1pPr>
              <a:defRPr sz="4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4788862" y="6457950"/>
            <a:ext cx="1400253" cy="400051"/>
          </a:xfrm>
          <a:prstGeom prst="rect">
            <a:avLst/>
          </a:prstGeom>
        </p:spPr>
        <p:txBody>
          <a:bodyPr lIns="109424" tIns="54712" rIns="109424" bIns="54712"/>
          <a:lstStyle>
            <a:lvl1pPr>
              <a:buClr>
                <a:srgbClr val="A2A2A2"/>
              </a:buClr>
              <a:buSzPct val="70000"/>
              <a:buFont typeface="Monotype Sorts" pitchFamily="2" charset="2"/>
              <a:buNone/>
              <a:defRPr sz="1900">
                <a:solidFill>
                  <a:schemeClr val="tx1"/>
                </a:solidFill>
                <a:latin typeface="Arial" pitchFamily="34" charset="0"/>
                <a:ea typeface="宋体" pitchFamily="2" charset="-122"/>
              </a:defRPr>
            </a:lvl1pPr>
          </a:lstStyle>
          <a:p>
            <a:pPr>
              <a:defRPr/>
            </a:pPr>
            <a:r>
              <a:rPr lang="de-DE" altLang="zh-CN">
                <a:solidFill>
                  <a:srgbClr val="000000"/>
                </a:solidFill>
              </a:rPr>
              <a:t>Page </a:t>
            </a:r>
            <a:fld id="{DD4590D3-523E-4C8A-8414-41D5281A1378}" type="slidenum">
              <a:rPr lang="de-DE" altLang="zh-CN">
                <a:solidFill>
                  <a:srgbClr val="000000"/>
                </a:solidFill>
              </a:rPr>
              <a:pPr>
                <a:defRPr/>
              </a:pPr>
              <a:t>‹#›</a:t>
            </a:fld>
            <a:endParaRPr lang="en-GB" altLang="zh-CN">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543771" y="224647"/>
            <a:ext cx="9759757" cy="576063"/>
          </a:xfrm>
          <a:prstGeom prst="rect">
            <a:avLst/>
          </a:prstGeom>
        </p:spPr>
        <p:txBody>
          <a:bodyPr/>
          <a:lstStyle>
            <a:lvl1pPr>
              <a:defRPr sz="4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4788862" y="6457950"/>
            <a:ext cx="1400253" cy="400051"/>
          </a:xfrm>
          <a:prstGeom prst="rect">
            <a:avLst/>
          </a:prstGeom>
        </p:spPr>
        <p:txBody>
          <a:bodyPr lIns="109424" tIns="54712" rIns="109424" bIns="54712"/>
          <a:lstStyle>
            <a:lvl1pPr>
              <a:buClr>
                <a:srgbClr val="A2A2A2"/>
              </a:buClr>
              <a:buSzPct val="70000"/>
              <a:buFont typeface="Monotype Sorts" pitchFamily="2" charset="2"/>
              <a:buNone/>
              <a:defRPr sz="1900">
                <a:solidFill>
                  <a:schemeClr val="tx1"/>
                </a:solidFill>
                <a:latin typeface="Arial" pitchFamily="34" charset="0"/>
                <a:ea typeface="宋体" pitchFamily="2" charset="-122"/>
              </a:defRPr>
            </a:lvl1pPr>
          </a:lstStyle>
          <a:p>
            <a:pPr>
              <a:defRPr/>
            </a:pPr>
            <a:r>
              <a:rPr lang="de-DE" altLang="zh-CN">
                <a:solidFill>
                  <a:srgbClr val="000000"/>
                </a:solidFill>
              </a:rPr>
              <a:t>Page </a:t>
            </a:r>
            <a:fld id="{DD4590D3-523E-4C8A-8414-41D5281A1378}" type="slidenum">
              <a:rPr lang="de-DE" altLang="zh-CN">
                <a:solidFill>
                  <a:srgbClr val="000000"/>
                </a:solidFill>
              </a:rPr>
              <a:pPr>
                <a:defRPr/>
              </a:pPr>
              <a:t>‹#›</a:t>
            </a:fld>
            <a:endParaRPr lang="en-GB" altLang="zh-CN">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52176" y="4747747"/>
            <a:ext cx="7077275" cy="584751"/>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 xmlns:p14="http://schemas.microsoft.com/office/powerpoint/2010/main" val="2160878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543771" y="224647"/>
            <a:ext cx="9759757" cy="576063"/>
          </a:xfrm>
          <a:prstGeom prst="rect">
            <a:avLst/>
          </a:prstGeom>
        </p:spPr>
        <p:txBody>
          <a:bodyPr/>
          <a:lstStyle>
            <a:lvl1pPr>
              <a:defRPr sz="4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4788862" y="6457950"/>
            <a:ext cx="1400253" cy="400051"/>
          </a:xfrm>
          <a:prstGeom prst="rect">
            <a:avLst/>
          </a:prstGeom>
        </p:spPr>
        <p:txBody>
          <a:bodyPr lIns="109424" tIns="54712" rIns="109424" bIns="54712"/>
          <a:lstStyle>
            <a:lvl1pPr>
              <a:buClr>
                <a:srgbClr val="A2A2A2"/>
              </a:buClr>
              <a:buSzPct val="70000"/>
              <a:buFont typeface="Monotype Sorts" pitchFamily="2" charset="2"/>
              <a:buNone/>
              <a:defRPr sz="1900">
                <a:solidFill>
                  <a:schemeClr val="tx1"/>
                </a:solidFill>
                <a:latin typeface="Arial" pitchFamily="34" charset="0"/>
                <a:ea typeface="宋体" pitchFamily="2" charset="-122"/>
              </a:defRPr>
            </a:lvl1pPr>
          </a:lstStyle>
          <a:p>
            <a:pPr>
              <a:defRPr/>
            </a:pPr>
            <a:r>
              <a:rPr lang="de-DE" altLang="zh-CN">
                <a:solidFill>
                  <a:srgbClr val="000000"/>
                </a:solidFill>
              </a:rPr>
              <a:t>Page </a:t>
            </a:r>
            <a:fld id="{DD4590D3-523E-4C8A-8414-41D5281A1378}" type="slidenum">
              <a:rPr lang="de-DE" altLang="zh-CN">
                <a:solidFill>
                  <a:srgbClr val="000000"/>
                </a:solidFill>
              </a:rPr>
              <a:pPr>
                <a:defRPr/>
              </a:pPr>
              <a:t>‹#›</a:t>
            </a:fld>
            <a:endParaRPr lang="en-GB" altLang="zh-CN">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52172" y="369033"/>
            <a:ext cx="9617732" cy="745784"/>
          </a:xfrm>
          <a:prstGeom prst="rect">
            <a:avLst/>
          </a:prstGeom>
        </p:spPr>
        <p:txBody>
          <a:body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543771" y="224647"/>
            <a:ext cx="9759757" cy="576063"/>
          </a:xfrm>
          <a:prstGeom prst="rect">
            <a:avLst/>
          </a:prstGeom>
        </p:spPr>
        <p:txBody>
          <a:bodyPr/>
          <a:lstStyle>
            <a:lvl1pPr>
              <a:defRPr sz="4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4788862" y="6457950"/>
            <a:ext cx="1400253" cy="400051"/>
          </a:xfrm>
          <a:prstGeom prst="rect">
            <a:avLst/>
          </a:prstGeom>
        </p:spPr>
        <p:txBody>
          <a:bodyPr lIns="109424" tIns="54712" rIns="109424" bIns="54712"/>
          <a:lstStyle>
            <a:lvl1pPr>
              <a:buClr>
                <a:srgbClr val="A2A2A2"/>
              </a:buClr>
              <a:buSzPct val="70000"/>
              <a:buFont typeface="Monotype Sorts" pitchFamily="2" charset="2"/>
              <a:buNone/>
              <a:defRPr sz="1900">
                <a:solidFill>
                  <a:schemeClr val="tx1"/>
                </a:solidFill>
                <a:latin typeface="Arial" pitchFamily="34" charset="0"/>
                <a:ea typeface="宋体" pitchFamily="2" charset="-122"/>
              </a:defRPr>
            </a:lvl1pPr>
          </a:lstStyle>
          <a:p>
            <a:pPr>
              <a:defRPr/>
            </a:pPr>
            <a:r>
              <a:rPr lang="de-DE" altLang="zh-CN">
                <a:solidFill>
                  <a:srgbClr val="000000"/>
                </a:solidFill>
              </a:rPr>
              <a:t>Page </a:t>
            </a:r>
            <a:fld id="{DD4590D3-523E-4C8A-8414-41D5281A1378}" type="slidenum">
              <a:rPr lang="de-DE" altLang="zh-CN">
                <a:solidFill>
                  <a:srgbClr val="000000"/>
                </a:solidFill>
              </a:rPr>
              <a:pPr>
                <a:defRPr/>
              </a:pPr>
              <a:t>‹#›</a:t>
            </a:fld>
            <a:endParaRPr lang="en-GB" altLang="zh-CN">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52172" y="449285"/>
            <a:ext cx="9617732" cy="871537"/>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962804" y="1628384"/>
            <a:ext cx="9596467" cy="4584744"/>
          </a:xfrm>
          <a:prstGeom prst="rect">
            <a:avLst/>
          </a:prstGeom>
        </p:spPr>
        <p:txBody>
          <a:bodyPr/>
          <a:lstStyle>
            <a:lvl1pPr>
              <a:defRPr sz="3200"/>
            </a:lvl1pPr>
            <a:lvl2pPr>
              <a:defRPr sz="27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4789772" y="6458333"/>
            <a:ext cx="1398433" cy="399668"/>
          </a:xfrm>
          <a:prstGeom prst="rect">
            <a:avLst/>
          </a:prstGeom>
        </p:spPr>
        <p:txBody>
          <a:bodyPr lIns="109424" tIns="54712" rIns="109424" bIns="54712"/>
          <a:lstStyle>
            <a:lvl1pPr defTabSz="1219352" fontAlgn="base">
              <a:spcBef>
                <a:spcPct val="0"/>
              </a:spcBef>
              <a:spcAft>
                <a:spcPct val="0"/>
              </a:spcAft>
              <a:buClr>
                <a:srgbClr val="A2A2A2"/>
              </a:buClr>
              <a:buSzPct val="70000"/>
              <a:buFont typeface="Monotype Sorts" pitchFamily="2" charset="2"/>
              <a:buNone/>
              <a:defRPr sz="19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543771" y="224647"/>
            <a:ext cx="9759757" cy="576063"/>
          </a:xfrm>
          <a:prstGeom prst="rect">
            <a:avLst/>
          </a:prstGeom>
        </p:spPr>
        <p:txBody>
          <a:bodyPr/>
          <a:lstStyle>
            <a:lvl1pPr>
              <a:defRPr sz="4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85632" y="4"/>
            <a:ext cx="10160011" cy="588309"/>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785673" y="1599647"/>
            <a:ext cx="4991811" cy="452717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952167" y="1599647"/>
            <a:ext cx="4993626" cy="452717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xfrm>
            <a:off x="7472257" y="6401362"/>
            <a:ext cx="1331149" cy="1100979"/>
          </a:xfrm>
          <a:prstGeom prst="rect">
            <a:avLst/>
          </a:prstGeom>
          <a:ln/>
        </p:spPr>
        <p:txBody>
          <a:bodyPr lIns="91427" tIns="45714" rIns="91427" bIns="45714"/>
          <a:lstStyle>
            <a:lvl1pPr>
              <a:defRPr/>
            </a:lvl1pPr>
          </a:lstStyle>
          <a:p>
            <a:pPr>
              <a:defRPr/>
            </a:pPr>
            <a:endParaRPr lang="de-DE" altLang="zh-CN">
              <a:solidFill>
                <a:srgbClr val="000000"/>
              </a:solidFill>
              <a:ea typeface="宋体" pitchFamily="2" charset="-122"/>
            </a:endParaRPr>
          </a:p>
          <a:p>
            <a:pPr>
              <a:defRPr/>
            </a:pPr>
            <a:r>
              <a:rPr lang="de-DE" altLang="zh-CN">
                <a:solidFill>
                  <a:srgbClr val="000000"/>
                </a:solidFill>
                <a:ea typeface="宋体" pitchFamily="2" charset="-122"/>
              </a:rPr>
              <a:t>Page </a:t>
            </a:r>
            <a:fld id="{89AC7F3A-1AFB-45C0-8EA2-DB17C274CB11}" type="slidenum">
              <a:rPr lang="de-DE" altLang="zh-CN">
                <a:solidFill>
                  <a:srgbClr val="000000"/>
                </a:solidFill>
                <a:ea typeface="宋体" pitchFamily="2" charset="-122"/>
              </a:rPr>
              <a:pPr>
                <a:defRPr/>
              </a:pPr>
              <a:t>‹#›</a:t>
            </a:fld>
            <a:endParaRPr lang="en-GB" altLang="zh-CN">
              <a:solidFill>
                <a:srgbClr val="000000"/>
              </a:solidFill>
              <a:ea typeface="宋体" pitchFamily="2"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543771" y="224646"/>
            <a:ext cx="9759757" cy="576063"/>
          </a:xfrm>
          <a:prstGeom prst="rect">
            <a:avLst/>
          </a:prstGeom>
        </p:spPr>
        <p:txBody>
          <a:bodyPr/>
          <a:lstStyle>
            <a:lvl1pPr>
              <a:defRPr sz="3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4788862" y="6457950"/>
            <a:ext cx="1400253" cy="400050"/>
          </a:xfrm>
          <a:prstGeom prst="rect">
            <a:avLst/>
          </a:prstGeom>
        </p:spPr>
        <p:txBody>
          <a:bodyPr/>
          <a:lstStyle>
            <a:lvl1pPr>
              <a:buClr>
                <a:srgbClr val="A2A2A2"/>
              </a:buClr>
              <a:buSzPct val="70000"/>
              <a:buFont typeface="Monotype Sorts" pitchFamily="2" charset="2"/>
              <a:buNone/>
              <a:defRPr sz="1400" dirty="0" smtClean="0">
                <a:solidFill>
                  <a:schemeClr val="tx1"/>
                </a:solidFill>
                <a:latin typeface="Arial" pitchFamily="34" charset="0"/>
                <a:ea typeface="宋体" pitchFamily="2" charset="-122"/>
              </a:defRPr>
            </a:lvl1pPr>
          </a:lstStyle>
          <a:p>
            <a:pPr>
              <a:defRPr/>
            </a:pPr>
            <a:r>
              <a:rPr lang="de-DE" altLang="zh-CN">
                <a:solidFill>
                  <a:srgbClr val="000000"/>
                </a:solidFill>
              </a:rPr>
              <a:t>Page </a:t>
            </a:r>
            <a:fld id="{BA39EE3A-00AE-486B-84E3-EE3EA824F30E}" type="slidenum">
              <a:rPr lang="de-DE" altLang="zh-CN">
                <a:solidFill>
                  <a:srgbClr val="000000"/>
                </a:solidFill>
              </a:rPr>
              <a:pPr>
                <a:defRPr/>
              </a:pPr>
              <a:t>‹#›</a:t>
            </a:fld>
            <a:endParaRPr lang="en-GB" altLang="zh-CN">
              <a:solidFill>
                <a:srgbClr val="000000"/>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738133" y="274638"/>
            <a:ext cx="10369868"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37941" y="1600206"/>
            <a:ext cx="51130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995019" y="1600206"/>
            <a:ext cx="51130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0"/>
          <p:cNvSpPr>
            <a:spLocks noGrp="1" noChangeArrowheads="1"/>
          </p:cNvSpPr>
          <p:nvPr>
            <p:ph type="dt" sz="half" idx="10"/>
          </p:nvPr>
        </p:nvSpPr>
        <p:spPr>
          <a:xfrm>
            <a:off x="7473347" y="6402389"/>
            <a:ext cx="1332240" cy="1101725"/>
          </a:xfrm>
          <a:prstGeom prst="rect">
            <a:avLst/>
          </a:prstGeom>
        </p:spPr>
        <p:txBody>
          <a:bodyPr/>
          <a:lstStyle>
            <a:lvl1pPr algn="ctr">
              <a:defRPr/>
            </a:lvl1pPr>
          </a:lstStyle>
          <a:p>
            <a:pPr>
              <a:defRPr/>
            </a:pPr>
            <a:endParaRPr lang="de-DE" altLang="zh-CN">
              <a:solidFill>
                <a:srgbClr val="000000"/>
              </a:solidFill>
              <a:ea typeface="宋体" pitchFamily="2" charset="-122"/>
            </a:endParaRPr>
          </a:p>
          <a:p>
            <a:pPr>
              <a:defRPr/>
            </a:pPr>
            <a:r>
              <a:rPr lang="de-DE" altLang="zh-CN">
                <a:solidFill>
                  <a:srgbClr val="000000"/>
                </a:solidFill>
                <a:ea typeface="宋体" pitchFamily="2" charset="-122"/>
              </a:rPr>
              <a:t>Page </a:t>
            </a:r>
            <a:fld id="{5409B4A1-08BB-49FE-8267-638F741AE8E4}" type="slidenum">
              <a:rPr lang="de-DE" altLang="zh-CN">
                <a:solidFill>
                  <a:srgbClr val="000000"/>
                </a:solidFill>
                <a:ea typeface="宋体" pitchFamily="2" charset="-122"/>
              </a:rPr>
              <a:pPr>
                <a:defRPr/>
              </a:pPr>
              <a:t>‹#›</a:t>
            </a:fld>
            <a:endParaRPr lang="en-GB" altLang="zh-CN">
              <a:solidFill>
                <a:srgbClr val="000000"/>
              </a:solidFill>
              <a:ea typeface="宋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52176" y="4747747"/>
            <a:ext cx="7077275" cy="584751"/>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 xmlns:p14="http://schemas.microsoft.com/office/powerpoint/2010/main" val="322205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2445" y="188644"/>
            <a:ext cx="9617732" cy="648071"/>
          </a:xfrm>
          <a:prstGeom prst="rect">
            <a:avLst/>
          </a:prstGeom>
        </p:spPr>
        <p:txBody>
          <a:bodyPr/>
          <a:lstStyle>
            <a:lvl1pPr>
              <a:defRPr sz="2400"/>
            </a:lvl1pPr>
          </a:lstStyle>
          <a:p>
            <a:r>
              <a:rPr lang="zh-CN" altLang="en-US" smtClean="0"/>
              <a:t>单击此处编辑母版标题样式</a:t>
            </a:r>
            <a:endParaRPr lang="zh-CN" altLang="en-US"/>
          </a:p>
        </p:txBody>
      </p:sp>
    </p:spTree>
    <p:extLst>
      <p:ext uri="{BB962C8B-B14F-4D97-AF65-F5344CB8AC3E}">
        <p14:creationId xmlns="" xmlns:p14="http://schemas.microsoft.com/office/powerpoint/2010/main" val="302082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015451" y="6489704"/>
            <a:ext cx="2642475" cy="455613"/>
          </a:xfrm>
          <a:prstGeom prst="rect">
            <a:avLst/>
          </a:prstGeom>
        </p:spPr>
        <p:txBody>
          <a:bodyPr lIns="91417" tIns="45708" rIns="91417" bIns="45708"/>
          <a:lstStyle>
            <a:lvl1pPr>
              <a:defRPr/>
            </a:lvl1pPr>
          </a:lstStyle>
          <a:p>
            <a:r>
              <a:rPr lang="de-DE">
                <a:solidFill>
                  <a:srgbClr val="000000"/>
                </a:solidFill>
              </a:rPr>
              <a:t>Page </a:t>
            </a:r>
            <a:fld id="{70FF1C82-F638-4254-BE6E-EFCAB7AECB60}" type="slidenum">
              <a:rPr lang="de-DE">
                <a:solidFill>
                  <a:srgbClr val="000000"/>
                </a:solidFill>
              </a:rPr>
              <a:pPr/>
              <a:t>‹#›</a:t>
            </a:fld>
            <a:endParaRPr lang="en-GB">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2445" y="188644"/>
            <a:ext cx="9617732" cy="648071"/>
          </a:xfrm>
          <a:prstGeom prst="rect">
            <a:avLst/>
          </a:prstGeom>
        </p:spPr>
        <p:txBody>
          <a:bodyPr/>
          <a:lstStyle>
            <a:lvl1pPr>
              <a:defRPr sz="2400"/>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302082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015451" y="6489704"/>
            <a:ext cx="2642475" cy="455613"/>
          </a:xfrm>
          <a:prstGeom prst="rect">
            <a:avLst/>
          </a:prstGeom>
        </p:spPr>
        <p:txBody>
          <a:bodyPr lIns="91417" tIns="45708" rIns="91417" bIns="45708"/>
          <a:lstStyle>
            <a:lvl1pPr>
              <a:defRPr/>
            </a:lvl1pPr>
          </a:lstStyle>
          <a:p>
            <a:r>
              <a:rPr lang="de-DE">
                <a:solidFill>
                  <a:srgbClr val="000000"/>
                </a:solidFill>
              </a:rPr>
              <a:t>Page </a:t>
            </a:r>
            <a:fld id="{70FF1C82-F638-4254-BE6E-EFCAB7AECB60}" type="slidenum">
              <a:rPr lang="de-DE">
                <a:solidFill>
                  <a:srgbClr val="000000"/>
                </a:solidFill>
              </a:rPr>
              <a:pPr/>
              <a:t>‹#›</a:t>
            </a:fld>
            <a:endParaRPr lang="en-GB">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theme" Target="../theme/theme10.xml"/><Relationship Id="rId4"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7.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5.jpeg"/><Relationship Id="rId5" Type="http://schemas.openxmlformats.org/officeDocument/2006/relationships/slideLayout" Target="../slideLayouts/slideLayout16.xml"/><Relationship Id="rId10" Type="http://schemas.openxmlformats.org/officeDocument/2006/relationships/theme" Target="../theme/theme1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8.w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7.w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6.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5.jpeg"/><Relationship Id="rId5" Type="http://schemas.openxmlformats.org/officeDocument/2006/relationships/slideLayout" Target="../slideLayouts/slideLayout25.xml"/><Relationship Id="rId10" Type="http://schemas.openxmlformats.org/officeDocument/2006/relationships/theme" Target="../theme/theme1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8.w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20.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19.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1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2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9" name="Picture 146" descr="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73139"/>
            <a:ext cx="11522075"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3" name="Text Box 7"/>
          <p:cNvSpPr txBox="1">
            <a:spLocks noChangeArrowheads="1"/>
          </p:cNvSpPr>
          <p:nvPr/>
        </p:nvSpPr>
        <p:spPr bwMode="auto">
          <a:xfrm>
            <a:off x="9109646" y="4011618"/>
            <a:ext cx="1180085" cy="246197"/>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7" tIns="45708" rIns="91417" bIns="45708">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952174" y="2174306"/>
            <a:ext cx="7713389" cy="5869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6789" rIns="91417" bIns="46789" numCol="1" anchor="ctr" anchorCtr="0" compatLnSpc="1">
            <a:prstTxWarp prst="textNoShape">
              <a:avLst/>
            </a:prstTxWarp>
            <a:spAutoFit/>
          </a:bodyPr>
          <a:lstStyle/>
          <a:p>
            <a:pPr lvl="0"/>
            <a:r>
              <a:rPr lang="zh-CN" altLang="en-US" smtClean="0"/>
              <a:t>单击此处编辑母版标题样式</a:t>
            </a:r>
          </a:p>
        </p:txBody>
      </p:sp>
      <p:sp>
        <p:nvSpPr>
          <p:cNvPr id="1032" name="Rectangle 3"/>
          <p:cNvSpPr>
            <a:spLocks noGrp="1" noChangeArrowheads="1"/>
          </p:cNvSpPr>
          <p:nvPr>
            <p:ph type="body" idx="1"/>
          </p:nvPr>
        </p:nvSpPr>
        <p:spPr bwMode="auto">
          <a:xfrm>
            <a:off x="952171" y="3068640"/>
            <a:ext cx="6715210" cy="4616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08" rIns="91417" bIns="45708" numCol="1" anchor="t" anchorCtr="0" compatLnSpc="1">
            <a:prstTxWarp prst="textNoShape">
              <a:avLst/>
            </a:prstTxWarp>
            <a:spAutoFit/>
          </a:bodyPr>
          <a:lstStyle/>
          <a:p>
            <a:pPr lvl="0"/>
            <a:r>
              <a:rPr lang="en-US" altLang="zh-CN" dirty="0" smtClean="0"/>
              <a:t>Click to edit Master subtitle style</a:t>
            </a:r>
          </a:p>
        </p:txBody>
      </p:sp>
      <p:sp>
        <p:nvSpPr>
          <p:cNvPr id="1036" name="Rectangle 13"/>
          <p:cNvSpPr>
            <a:spLocks noChangeArrowheads="1"/>
          </p:cNvSpPr>
          <p:nvPr/>
        </p:nvSpPr>
        <p:spPr bwMode="auto">
          <a:xfrm>
            <a:off x="9117649" y="476251"/>
            <a:ext cx="184633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034" eaLnBrk="0" hangingPunct="0"/>
            <a:r>
              <a:rPr lang="en-US" altLang="zh-CN" sz="1400" b="1" dirty="0">
                <a:solidFill>
                  <a:srgbClr val="666666"/>
                </a:solidFill>
                <a:latin typeface="FrutigerNext LT Bold" pitchFamily="34" charset="0"/>
                <a:ea typeface="ＭＳ Ｐゴシック" pitchFamily="34" charset="-128"/>
              </a:rPr>
              <a:t>Security Level: </a:t>
            </a:r>
          </a:p>
        </p:txBody>
      </p:sp>
      <p:sp>
        <p:nvSpPr>
          <p:cNvPr id="310" name="Rectangle 19"/>
          <p:cNvSpPr>
            <a:spLocks noGrp="1" noChangeArrowheads="1"/>
          </p:cNvSpPr>
          <p:nvPr>
            <p:ph type="dt" sz="quarter" idx="2"/>
          </p:nvPr>
        </p:nvSpPr>
        <p:spPr bwMode="auto">
          <a:xfrm>
            <a:off x="952172" y="479427"/>
            <a:ext cx="2688484" cy="215444"/>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n-ea"/>
              </a:defRPr>
            </a:lvl1pPr>
          </a:lstStyle>
          <a:p>
            <a:pPr>
              <a:defRPr/>
            </a:pPr>
            <a:endParaRPr lang="en-US" altLang="zh-CN"/>
          </a:p>
        </p:txBody>
      </p:sp>
      <p:sp>
        <p:nvSpPr>
          <p:cNvPr id="1105" name="Text Box 81"/>
          <p:cNvSpPr txBox="1">
            <a:spLocks noChangeArrowheads="1"/>
          </p:cNvSpPr>
          <p:nvPr/>
        </p:nvSpPr>
        <p:spPr bwMode="auto">
          <a:xfrm>
            <a:off x="-3634654" y="1330327"/>
            <a:ext cx="3498631" cy="1925746"/>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26" tIns="39161" rIns="78326"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200" noProof="1">
                <a:solidFill>
                  <a:srgbClr val="FFFFFF"/>
                </a:solidFill>
                <a:latin typeface="FrutigerNext LT Regular" pitchFamily="34" charset="0"/>
                <a:ea typeface="ＭＳ Ｐゴシック" pitchFamily="34" charset="-128"/>
              </a:rPr>
              <a:t>Slide title</a:t>
            </a:r>
            <a:r>
              <a:rPr lang="en-US" altLang="zh-CN"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华文细黑" pitchFamily="2" charset="-122"/>
              </a:rPr>
              <a:t>:40-47pt  </a:t>
            </a:r>
          </a:p>
          <a:p>
            <a:pPr algn="r">
              <a:lnSpc>
                <a:spcPct val="125000"/>
              </a:lnSpc>
            </a:pPr>
            <a:r>
              <a:rPr lang="en-US" sz="1200" noProof="1">
                <a:solidFill>
                  <a:srgbClr val="FFFFFF"/>
                </a:solidFill>
                <a:latin typeface="FrutigerNext LT Regular" pitchFamily="34" charset="0"/>
                <a:ea typeface="ＭＳ Ｐゴシック" pitchFamily="34" charset="-128"/>
              </a:rPr>
              <a:t>Slide subtitle </a:t>
            </a:r>
            <a:r>
              <a:rPr lang="en-US" altLang="zh-CN" sz="1200" dirty="0">
                <a:solidFill>
                  <a:srgbClr val="FFFFFF"/>
                </a:solidFill>
                <a:latin typeface="FrutigerNext LT Regular" pitchFamily="34" charset="0"/>
                <a:ea typeface="华文细黑" pitchFamily="2" charset="-122"/>
              </a:rPr>
              <a:t>:26-30pt</a:t>
            </a:r>
          </a:p>
          <a:p>
            <a:pPr algn="r">
              <a:lnSpc>
                <a:spcPct val="125000"/>
              </a:lnSpc>
            </a:pPr>
            <a:r>
              <a:rPr lang="en-US" altLang="zh-CN" sz="1200" dirty="0">
                <a:solidFill>
                  <a:srgbClr val="FFFFFF"/>
                </a:solidFill>
                <a:latin typeface="FrutigerNext LT Regular" pitchFamily="34" charset="0"/>
                <a:ea typeface="华文细黑" pitchFamily="2" charset="-122"/>
              </a:rPr>
              <a:t>Color::white</a:t>
            </a:r>
          </a:p>
          <a:p>
            <a:pPr algn="r">
              <a:lnSpc>
                <a:spcPct val="125000"/>
              </a:lnSpc>
            </a:pPr>
            <a:r>
              <a:rPr lang="zh-CN" altLang="en-US"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ＭＳ Ｐゴシック" pitchFamily="34" charset="-128"/>
              </a:rPr>
              <a:t>Corporate Font </a:t>
            </a:r>
            <a:r>
              <a:rPr lang="en-US" altLang="zh-CN" sz="1200" dirty="0">
                <a:solidFill>
                  <a:srgbClr val="FFFFFF"/>
                </a:solidFill>
                <a:latin typeface="FrutigerNext LT Regular" pitchFamily="34" charset="0"/>
                <a:ea typeface="华文细黑" pitchFamily="2" charset="-122"/>
              </a:rPr>
              <a:t>:</a:t>
            </a:r>
          </a:p>
          <a:p>
            <a:pPr algn="r">
              <a:lnSpc>
                <a:spcPct val="125000"/>
              </a:lnSpc>
            </a:pPr>
            <a:r>
              <a:rPr lang="en-US" altLang="zh-CN" sz="1200" dirty="0" err="1">
                <a:solidFill>
                  <a:srgbClr val="FFFFFF"/>
                </a:solidFill>
                <a:latin typeface="FrutigerNext LT Regular" pitchFamily="34" charset="0"/>
                <a:ea typeface="华文细黑" pitchFamily="2" charset="-122"/>
              </a:rPr>
              <a:t>FrutigerNext</a:t>
            </a:r>
            <a:r>
              <a:rPr lang="en-US" altLang="zh-CN" sz="1200" dirty="0">
                <a:solidFill>
                  <a:srgbClr val="FFFFFF"/>
                </a:solidFill>
                <a:latin typeface="FrutigerNext LT Regular" pitchFamily="34" charset="0"/>
                <a:ea typeface="华文细黑" pitchFamily="2" charset="-122"/>
              </a:rPr>
              <a:t> LT Medium</a:t>
            </a:r>
          </a:p>
          <a:p>
            <a:pPr algn="r">
              <a:lnSpc>
                <a:spcPct val="125000"/>
              </a:lnSpc>
            </a:pPr>
            <a:r>
              <a:rPr lang="en-US" altLang="zh-CN" sz="1200" dirty="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200" dirty="0">
                <a:solidFill>
                  <a:srgbClr val="FFFFFF"/>
                </a:solidFill>
                <a:latin typeface="FrutigerNext LT Regular" pitchFamily="34" charset="0"/>
                <a:ea typeface="ＭＳ Ｐゴシック" pitchFamily="34" charset="-128"/>
              </a:rPr>
              <a:t>partners </a:t>
            </a:r>
            <a:r>
              <a:rPr lang="en-US" altLang="zh-CN" sz="1200" dirty="0">
                <a:solidFill>
                  <a:srgbClr val="FFFFFF"/>
                </a:solidFill>
                <a:latin typeface="FrutigerNext LT Regular" pitchFamily="34" charset="0"/>
                <a:ea typeface="华文细黑" pitchFamily="2" charset="-122"/>
              </a:rPr>
              <a:t>: </a:t>
            </a:r>
          </a:p>
          <a:p>
            <a:pPr algn="r">
              <a:lnSpc>
                <a:spcPct val="125000"/>
              </a:lnSpc>
            </a:pPr>
            <a:r>
              <a:rPr lang="en-US" altLang="zh-CN" sz="1200" dirty="0">
                <a:solidFill>
                  <a:srgbClr val="FFFFFF"/>
                </a:solidFill>
                <a:latin typeface="FrutigerNext LT Regular" pitchFamily="34" charset="0"/>
                <a:ea typeface="华文细黑" pitchFamily="2" charset="-122"/>
              </a:rPr>
              <a:t>Arial</a:t>
            </a:r>
          </a:p>
        </p:txBody>
      </p:sp>
      <p:sp>
        <p:nvSpPr>
          <p:cNvPr id="11" name="Text Box 5"/>
          <p:cNvSpPr txBox="1">
            <a:spLocks noChangeArrowheads="1"/>
          </p:cNvSpPr>
          <p:nvPr/>
        </p:nvSpPr>
        <p:spPr bwMode="auto">
          <a:xfrm>
            <a:off x="952172" y="6219827"/>
            <a:ext cx="3121152" cy="2154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91417"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HUAWEI TECHNOLOGIES CO., LTD.</a:t>
            </a:r>
          </a:p>
        </p:txBody>
      </p:sp>
      <p:pic>
        <p:nvPicPr>
          <p:cNvPr id="12" name="Picture 6"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741" y="5684837"/>
            <a:ext cx="890160" cy="704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3200" b="1" dirty="0">
          <a:solidFill>
            <a:schemeClr val="bg1"/>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08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7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6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35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17" indent="-342817" algn="l" rtl="0" eaLnBrk="1" fontAlgn="base" hangingPunct="1">
        <a:spcBef>
          <a:spcPct val="20000"/>
        </a:spcBef>
        <a:spcAft>
          <a:spcPct val="0"/>
        </a:spcAft>
        <a:buClr>
          <a:srgbClr val="990000"/>
        </a:buClr>
        <a:defRPr sz="2400">
          <a:solidFill>
            <a:schemeClr val="bg1"/>
          </a:solidFill>
          <a:latin typeface="FrutigerNext LT Medium" pitchFamily="34" charset="0"/>
          <a:ea typeface="黑体" pitchFamily="49" charset="-122"/>
          <a:cs typeface="+mn-cs"/>
        </a:defRPr>
      </a:lvl1pPr>
      <a:lvl2pPr marL="742769" indent="-285680" algn="l" rtl="0" eaLnBrk="1" fontAlgn="base" hangingPunct="1">
        <a:spcBef>
          <a:spcPct val="20000"/>
        </a:spcBef>
        <a:spcAft>
          <a:spcPct val="0"/>
        </a:spcAft>
        <a:buFont typeface="Arial" charset="0"/>
        <a:buChar char="›"/>
        <a:defRPr sz="2100">
          <a:solidFill>
            <a:schemeClr val="tx1"/>
          </a:solidFill>
          <a:latin typeface="+mn-lt"/>
          <a:ea typeface="+mn-ea"/>
          <a:cs typeface="+mn-cs"/>
        </a:defRPr>
      </a:lvl2pPr>
      <a:lvl3pPr marL="1142722" indent="-228546"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599809" indent="-228546" algn="l" rtl="0" eaLnBrk="1" fontAlgn="base" hangingPunct="1">
        <a:spcBef>
          <a:spcPct val="20000"/>
        </a:spcBef>
        <a:spcAft>
          <a:spcPct val="0"/>
        </a:spcAft>
        <a:buChar char="–"/>
        <a:defRPr sz="1500">
          <a:solidFill>
            <a:schemeClr val="tx1"/>
          </a:solidFill>
          <a:latin typeface="+mn-lt"/>
          <a:ea typeface="+mn-ea"/>
          <a:cs typeface="+mn-cs"/>
        </a:defRPr>
      </a:lvl4pPr>
      <a:lvl5pPr marL="2056898"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5pPr>
      <a:lvl6pPr marL="2513987"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6pPr>
      <a:lvl7pPr marL="2971075"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7pPr>
      <a:lvl8pPr marL="3428166"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8pPr>
      <a:lvl9pPr marL="3885253"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9pPr>
    </p:bodyStyle>
    <p:otherStyle>
      <a:defPPr>
        <a:defRPr lang="zh-CN"/>
      </a:defPPr>
      <a:lvl1pPr marL="0" algn="l" defTabSz="914178" rtl="0" eaLnBrk="1" latinLnBrk="0" hangingPunct="1">
        <a:defRPr sz="1800" kern="1200">
          <a:solidFill>
            <a:schemeClr val="tx1"/>
          </a:solidFill>
          <a:latin typeface="+mn-lt"/>
          <a:ea typeface="+mn-ea"/>
          <a:cs typeface="+mn-cs"/>
        </a:defRPr>
      </a:lvl1pPr>
      <a:lvl2pPr marL="457089" algn="l" defTabSz="914178" rtl="0" eaLnBrk="1" latinLnBrk="0" hangingPunct="1">
        <a:defRPr sz="1800" kern="1200">
          <a:solidFill>
            <a:schemeClr val="tx1"/>
          </a:solidFill>
          <a:latin typeface="+mn-lt"/>
          <a:ea typeface="+mn-ea"/>
          <a:cs typeface="+mn-cs"/>
        </a:defRPr>
      </a:lvl2pPr>
      <a:lvl3pPr marL="914178" algn="l" defTabSz="914178" rtl="0" eaLnBrk="1" latinLnBrk="0" hangingPunct="1">
        <a:defRPr sz="1800" kern="1200">
          <a:solidFill>
            <a:schemeClr val="tx1"/>
          </a:solidFill>
          <a:latin typeface="+mn-lt"/>
          <a:ea typeface="+mn-ea"/>
          <a:cs typeface="+mn-cs"/>
        </a:defRPr>
      </a:lvl3pPr>
      <a:lvl4pPr marL="1371265" algn="l" defTabSz="914178" rtl="0" eaLnBrk="1" latinLnBrk="0" hangingPunct="1">
        <a:defRPr sz="1800" kern="1200">
          <a:solidFill>
            <a:schemeClr val="tx1"/>
          </a:solidFill>
          <a:latin typeface="+mn-lt"/>
          <a:ea typeface="+mn-ea"/>
          <a:cs typeface="+mn-cs"/>
        </a:defRPr>
      </a:lvl4pPr>
      <a:lvl5pPr marL="1828354" algn="l" defTabSz="914178" rtl="0" eaLnBrk="1" latinLnBrk="0" hangingPunct="1">
        <a:defRPr sz="1800" kern="1200">
          <a:solidFill>
            <a:schemeClr val="tx1"/>
          </a:solidFill>
          <a:latin typeface="+mn-lt"/>
          <a:ea typeface="+mn-ea"/>
          <a:cs typeface="+mn-cs"/>
        </a:defRPr>
      </a:lvl5pPr>
      <a:lvl6pPr marL="2285443" algn="l" defTabSz="914178" rtl="0" eaLnBrk="1" latinLnBrk="0" hangingPunct="1">
        <a:defRPr sz="1800" kern="1200">
          <a:solidFill>
            <a:schemeClr val="tx1"/>
          </a:solidFill>
          <a:latin typeface="+mn-lt"/>
          <a:ea typeface="+mn-ea"/>
          <a:cs typeface="+mn-cs"/>
        </a:defRPr>
      </a:lvl6pPr>
      <a:lvl7pPr marL="2742531" algn="l" defTabSz="914178" rtl="0" eaLnBrk="1" latinLnBrk="0" hangingPunct="1">
        <a:defRPr sz="1800" kern="1200">
          <a:solidFill>
            <a:schemeClr val="tx1"/>
          </a:solidFill>
          <a:latin typeface="+mn-lt"/>
          <a:ea typeface="+mn-ea"/>
          <a:cs typeface="+mn-cs"/>
        </a:defRPr>
      </a:lvl7pPr>
      <a:lvl8pPr marL="3199620" algn="l" defTabSz="914178" rtl="0" eaLnBrk="1" latinLnBrk="0" hangingPunct="1">
        <a:defRPr sz="1800" kern="1200">
          <a:solidFill>
            <a:schemeClr val="tx1"/>
          </a:solidFill>
          <a:latin typeface="+mn-lt"/>
          <a:ea typeface="+mn-ea"/>
          <a:cs typeface="+mn-cs"/>
        </a:defRPr>
      </a:lvl8pPr>
      <a:lvl9pPr marL="3656708" algn="l" defTabSz="9141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6224593"/>
            <a:ext cx="11530076" cy="63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 name="Text Box 8"/>
          <p:cNvSpPr txBox="1">
            <a:spLocks noChangeArrowheads="1"/>
          </p:cNvSpPr>
          <p:nvPr/>
        </p:nvSpPr>
        <p:spPr bwMode="auto">
          <a:xfrm>
            <a:off x="952175" y="6451602"/>
            <a:ext cx="2680307" cy="1846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80095"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solidFill>
                  <a:srgbClr val="000000"/>
                </a:solidFill>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461704" y="6386520"/>
            <a:ext cx="1652298"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952172" y="325444"/>
            <a:ext cx="9617732"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0053" rIns="80109" bIns="40053"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10248" name="Rectangle 68"/>
          <p:cNvSpPr>
            <a:spLocks noGrp="1" noChangeArrowheads="1"/>
          </p:cNvSpPr>
          <p:nvPr>
            <p:ph type="body" idx="1"/>
          </p:nvPr>
        </p:nvSpPr>
        <p:spPr bwMode="auto">
          <a:xfrm>
            <a:off x="952172" y="1628780"/>
            <a:ext cx="9617732" cy="419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0122" tIns="40058" rIns="80122" bIns="40058"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2" name="Group 88"/>
          <p:cNvGrpSpPr>
            <a:grpSpLocks/>
          </p:cNvGrpSpPr>
          <p:nvPr/>
        </p:nvGrpSpPr>
        <p:grpSpPr bwMode="auto">
          <a:xfrm>
            <a:off x="11750116" y="3832230"/>
            <a:ext cx="1088196" cy="3025775"/>
            <a:chOff x="5874" y="2414"/>
            <a:chExt cx="544" cy="1906"/>
          </a:xfrm>
        </p:grpSpPr>
        <p:sp>
          <p:nvSpPr>
            <p:cNvPr id="1032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nvGrpSpPr>
            <p:cNvPr id="3" name="Group 87"/>
            <p:cNvGrpSpPr>
              <a:grpSpLocks/>
            </p:cNvGrpSpPr>
            <p:nvPr userDrawn="1"/>
          </p:nvGrpSpPr>
          <p:grpSpPr bwMode="auto">
            <a:xfrm>
              <a:off x="5941" y="2475"/>
              <a:ext cx="409" cy="1783"/>
              <a:chOff x="5921" y="2387"/>
              <a:chExt cx="409" cy="1783"/>
            </a:xfrm>
          </p:grpSpPr>
          <p:grpSp>
            <p:nvGrpSpPr>
              <p:cNvPr id="4" name="Group 18"/>
              <p:cNvGrpSpPr>
                <a:grpSpLocks noChangeAspect="1"/>
              </p:cNvGrpSpPr>
              <p:nvPr userDrawn="1"/>
            </p:nvGrpSpPr>
            <p:grpSpPr bwMode="auto">
              <a:xfrm>
                <a:off x="5921" y="2506"/>
                <a:ext cx="409" cy="101"/>
                <a:chOff x="5893" y="2387"/>
                <a:chExt cx="466" cy="115"/>
              </a:xfrm>
            </p:grpSpPr>
            <p:sp>
              <p:nvSpPr>
                <p:cNvPr id="10315"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16"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17"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18"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grpSp>
          <p:grpSp>
            <p:nvGrpSpPr>
              <p:cNvPr id="5" name="Group 23"/>
              <p:cNvGrpSpPr>
                <a:grpSpLocks noChangeAspect="1"/>
              </p:cNvGrpSpPr>
              <p:nvPr userDrawn="1"/>
            </p:nvGrpSpPr>
            <p:grpSpPr bwMode="auto">
              <a:xfrm>
                <a:off x="5921" y="2626"/>
                <a:ext cx="409" cy="101"/>
                <a:chOff x="5893" y="2523"/>
                <a:chExt cx="466" cy="115"/>
              </a:xfrm>
            </p:grpSpPr>
            <p:sp>
              <p:nvSpPr>
                <p:cNvPr id="10311"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12"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13"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14"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grpSp>
          <p:grpSp>
            <p:nvGrpSpPr>
              <p:cNvPr id="6" name="Group 28"/>
              <p:cNvGrpSpPr>
                <a:grpSpLocks noChangeAspect="1"/>
              </p:cNvGrpSpPr>
              <p:nvPr userDrawn="1"/>
            </p:nvGrpSpPr>
            <p:grpSpPr bwMode="auto">
              <a:xfrm>
                <a:off x="5921" y="2745"/>
                <a:ext cx="409" cy="101"/>
                <a:chOff x="5893" y="2659"/>
                <a:chExt cx="466" cy="115"/>
              </a:xfrm>
            </p:grpSpPr>
            <p:sp>
              <p:nvSpPr>
                <p:cNvPr id="10307"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08"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09"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10"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grpSp>
          <p:grpSp>
            <p:nvGrpSpPr>
              <p:cNvPr id="7" name="Group 33"/>
              <p:cNvGrpSpPr>
                <a:grpSpLocks noChangeAspect="1"/>
              </p:cNvGrpSpPr>
              <p:nvPr userDrawn="1"/>
            </p:nvGrpSpPr>
            <p:grpSpPr bwMode="auto">
              <a:xfrm>
                <a:off x="5921" y="2387"/>
                <a:ext cx="409" cy="104"/>
                <a:chOff x="5893" y="2251"/>
                <a:chExt cx="466" cy="119"/>
              </a:xfrm>
            </p:grpSpPr>
            <p:sp>
              <p:nvSpPr>
                <p:cNvPr id="10303"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04"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05"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06"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grpSp>
          <p:grpSp>
            <p:nvGrpSpPr>
              <p:cNvPr id="8" name="Group 38"/>
              <p:cNvGrpSpPr>
                <a:grpSpLocks noChangeAspect="1"/>
              </p:cNvGrpSpPr>
              <p:nvPr userDrawn="1"/>
            </p:nvGrpSpPr>
            <p:grpSpPr bwMode="auto">
              <a:xfrm>
                <a:off x="5921" y="2944"/>
                <a:ext cx="409" cy="101"/>
                <a:chOff x="5893" y="2886"/>
                <a:chExt cx="466" cy="115"/>
              </a:xfrm>
            </p:grpSpPr>
            <p:sp>
              <p:nvSpPr>
                <p:cNvPr id="10299"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00"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01"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302"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grpSp>
          <p:grpSp>
            <p:nvGrpSpPr>
              <p:cNvPr id="9" name="Group 43"/>
              <p:cNvGrpSpPr>
                <a:grpSpLocks noChangeAspect="1"/>
              </p:cNvGrpSpPr>
              <p:nvPr userDrawn="1"/>
            </p:nvGrpSpPr>
            <p:grpSpPr bwMode="auto">
              <a:xfrm>
                <a:off x="5921" y="3064"/>
                <a:ext cx="409" cy="101"/>
                <a:chOff x="5893" y="3022"/>
                <a:chExt cx="466" cy="115"/>
              </a:xfrm>
            </p:grpSpPr>
            <p:sp>
              <p:nvSpPr>
                <p:cNvPr id="10295"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96"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97"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98"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grpSp>
          <p:grpSp>
            <p:nvGrpSpPr>
              <p:cNvPr id="10" name="Group 48"/>
              <p:cNvGrpSpPr>
                <a:grpSpLocks noChangeAspect="1"/>
              </p:cNvGrpSpPr>
              <p:nvPr userDrawn="1"/>
            </p:nvGrpSpPr>
            <p:grpSpPr bwMode="auto">
              <a:xfrm>
                <a:off x="5921" y="3183"/>
                <a:ext cx="409" cy="101"/>
                <a:chOff x="5893" y="3158"/>
                <a:chExt cx="466" cy="115"/>
              </a:xfrm>
            </p:grpSpPr>
            <p:sp>
              <p:nvSpPr>
                <p:cNvPr id="10291"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92"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93"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94"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grpSp>
          <p:grpSp>
            <p:nvGrpSpPr>
              <p:cNvPr id="11" name="Group 53"/>
              <p:cNvGrpSpPr>
                <a:grpSpLocks noChangeAspect="1"/>
              </p:cNvGrpSpPr>
              <p:nvPr userDrawn="1"/>
            </p:nvGrpSpPr>
            <p:grpSpPr bwMode="auto">
              <a:xfrm>
                <a:off x="5921" y="3383"/>
                <a:ext cx="409" cy="100"/>
                <a:chOff x="5893" y="3385"/>
                <a:chExt cx="466" cy="115"/>
              </a:xfrm>
            </p:grpSpPr>
            <p:sp>
              <p:nvSpPr>
                <p:cNvPr id="10287"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88"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89"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90"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grpSp>
          <p:grpSp>
            <p:nvGrpSpPr>
              <p:cNvPr id="12" name="Group 58"/>
              <p:cNvGrpSpPr>
                <a:grpSpLocks noChangeAspect="1"/>
              </p:cNvGrpSpPr>
              <p:nvPr userDrawn="1"/>
            </p:nvGrpSpPr>
            <p:grpSpPr bwMode="auto">
              <a:xfrm>
                <a:off x="5921" y="3502"/>
                <a:ext cx="409" cy="101"/>
                <a:chOff x="5893" y="3521"/>
                <a:chExt cx="466" cy="115"/>
              </a:xfrm>
            </p:grpSpPr>
            <p:sp>
              <p:nvSpPr>
                <p:cNvPr id="10283"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84"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85"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86"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grpSp>
          <p:grpSp>
            <p:nvGrpSpPr>
              <p:cNvPr id="13" name="Group 63"/>
              <p:cNvGrpSpPr>
                <a:grpSpLocks noChangeAspect="1"/>
              </p:cNvGrpSpPr>
              <p:nvPr userDrawn="1"/>
            </p:nvGrpSpPr>
            <p:grpSpPr bwMode="auto">
              <a:xfrm>
                <a:off x="5921" y="3621"/>
                <a:ext cx="409" cy="101"/>
                <a:chOff x="5893" y="3657"/>
                <a:chExt cx="466" cy="115"/>
              </a:xfrm>
            </p:grpSpPr>
            <p:sp>
              <p:nvSpPr>
                <p:cNvPr id="10279"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80"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81"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82"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grpSp>
          <p:grpSp>
            <p:nvGrpSpPr>
              <p:cNvPr id="14" name="Group 68"/>
              <p:cNvGrpSpPr>
                <a:grpSpLocks noChangeAspect="1"/>
              </p:cNvGrpSpPr>
              <p:nvPr userDrawn="1"/>
            </p:nvGrpSpPr>
            <p:grpSpPr bwMode="auto">
              <a:xfrm>
                <a:off x="5921" y="3821"/>
                <a:ext cx="409" cy="101"/>
                <a:chOff x="5893" y="3884"/>
                <a:chExt cx="466" cy="115"/>
              </a:xfrm>
            </p:grpSpPr>
            <p:sp>
              <p:nvSpPr>
                <p:cNvPr id="10275"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76"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77"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78"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grpSp>
          <p:grpSp>
            <p:nvGrpSpPr>
              <p:cNvPr id="15" name="Group 73"/>
              <p:cNvGrpSpPr>
                <a:grpSpLocks noChangeAspect="1"/>
              </p:cNvGrpSpPr>
              <p:nvPr userDrawn="1"/>
            </p:nvGrpSpPr>
            <p:grpSpPr bwMode="auto">
              <a:xfrm>
                <a:off x="5921" y="3945"/>
                <a:ext cx="409" cy="101"/>
                <a:chOff x="5893" y="4026"/>
                <a:chExt cx="466" cy="115"/>
              </a:xfrm>
            </p:grpSpPr>
            <p:sp>
              <p:nvSpPr>
                <p:cNvPr id="10271"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72"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73"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74"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grpSp>
          <p:grpSp>
            <p:nvGrpSpPr>
              <p:cNvPr id="16" name="Group 78"/>
              <p:cNvGrpSpPr>
                <a:grpSpLocks noChangeAspect="1"/>
              </p:cNvGrpSpPr>
              <p:nvPr userDrawn="1"/>
            </p:nvGrpSpPr>
            <p:grpSpPr bwMode="auto">
              <a:xfrm>
                <a:off x="5921" y="4069"/>
                <a:ext cx="409" cy="101"/>
                <a:chOff x="5893" y="4167"/>
                <a:chExt cx="466" cy="115"/>
              </a:xfrm>
            </p:grpSpPr>
            <p:sp>
              <p:nvSpPr>
                <p:cNvPr id="10267"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68"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69"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sp>
              <p:nvSpPr>
                <p:cNvPr id="10270"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solidFill>
                      <a:srgbClr val="000000"/>
                    </a:solidFill>
                  </a:endParaRPr>
                </a:p>
              </p:txBody>
            </p:sp>
          </p:grpSp>
        </p:grpSp>
      </p:grpSp>
      <p:sp>
        <p:nvSpPr>
          <p:cNvPr id="6149" name="Rectangle 5"/>
          <p:cNvSpPr>
            <a:spLocks noChangeArrowheads="1"/>
          </p:cNvSpPr>
          <p:nvPr/>
        </p:nvSpPr>
        <p:spPr bwMode="auto">
          <a:xfrm>
            <a:off x="8015451" y="6451604"/>
            <a:ext cx="26424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lnSpc>
                <a:spcPct val="85000"/>
              </a:lnSpc>
            </a:pPr>
            <a:r>
              <a:rPr lang="de-DE" altLang="zh-CN" sz="1200" dirty="0">
                <a:solidFill>
                  <a:srgbClr val="000000"/>
                </a:solidFill>
                <a:latin typeface="FrutigerNext LT Bold" pitchFamily="34" charset="0"/>
                <a:ea typeface="ＭＳ Ｐゴシック" pitchFamily="34" charset="-128"/>
              </a:rPr>
              <a:t>Page </a:t>
            </a:r>
            <a:fld id="{334777C4-916E-458D-ABE7-87ACD557FBD2}" type="slidenum">
              <a:rPr lang="de-DE" altLang="zh-CN" sz="1200">
                <a:solidFill>
                  <a:srgbClr val="000000"/>
                </a:solidFill>
                <a:latin typeface="FrutigerNext LT Bold" pitchFamily="34" charset="0"/>
                <a:ea typeface="ＭＳ Ｐゴシック" pitchFamily="34" charset="-128"/>
              </a:rPr>
              <a:pPr eaLnBrk="0" hangingPunct="0">
                <a:lnSpc>
                  <a:spcPct val="85000"/>
                </a:lnSpc>
              </a:pPr>
              <a:t>‹#›</a:t>
            </a:fld>
            <a:endParaRPr lang="en-GB" altLang="zh-CN" sz="1200" dirty="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634654" y="1330328"/>
            <a:ext cx="3498631" cy="4252537"/>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26" tIns="39161" rIns="78326"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spcBef>
                <a:spcPct val="20000"/>
              </a:spcBef>
            </a:pPr>
            <a:r>
              <a:rPr lang="zh-CN" altLang="zh-CN" sz="1200" dirty="0">
                <a:solidFill>
                  <a:srgbClr val="FFFFFF"/>
                </a:solidFill>
                <a:latin typeface="FrutigerNext LT Regular" pitchFamily="34" charset="0"/>
              </a:rPr>
              <a:t>Slide title :32-35pt  </a:t>
            </a:r>
          </a:p>
          <a:p>
            <a:pPr algn="r" eaLnBrk="1" hangingPunct="1">
              <a:spcBef>
                <a:spcPct val="20000"/>
              </a:spcBef>
            </a:pPr>
            <a:r>
              <a:rPr lang="zh-CN" altLang="zh-CN" sz="1200" dirty="0">
                <a:solidFill>
                  <a:srgbClr val="FFFFFF"/>
                </a:solidFill>
                <a:latin typeface="FrutigerNext LT Regular" pitchFamily="34" charset="0"/>
              </a:rPr>
              <a:t>Color: R153 G0 B0</a:t>
            </a:r>
          </a:p>
          <a:p>
            <a:pPr algn="r" eaLnBrk="1" hangingPunct="1">
              <a:spcBef>
                <a:spcPct val="20000"/>
              </a:spcBef>
            </a:pPr>
            <a:r>
              <a:rPr lang="zh-CN" altLang="zh-CN" sz="1200" dirty="0">
                <a:solidFill>
                  <a:srgbClr val="FFFFFF"/>
                </a:solidFill>
                <a:latin typeface="FrutigerNext LT Regular" pitchFamily="34" charset="0"/>
              </a:rPr>
              <a:t>Corporate Font :</a:t>
            </a:r>
          </a:p>
          <a:p>
            <a:pPr algn="r" eaLnBrk="1" hangingPunct="1">
              <a:spcBef>
                <a:spcPct val="20000"/>
              </a:spcBef>
            </a:pPr>
            <a:r>
              <a:rPr lang="zh-CN" altLang="zh-CN" sz="1200" dirty="0">
                <a:solidFill>
                  <a:srgbClr val="FFFFFF"/>
                </a:solidFill>
                <a:latin typeface="FrutigerNext LT Regular" pitchFamily="34" charset="0"/>
              </a:rPr>
              <a:t>FrutigerNext LT Medium</a:t>
            </a:r>
          </a:p>
          <a:p>
            <a:pPr algn="r" eaLnBrk="1" hangingPunct="1">
              <a:spcBef>
                <a:spcPct val="20000"/>
              </a:spcBef>
            </a:pPr>
            <a:r>
              <a:rPr lang="zh-CN" altLang="zh-CN" sz="1200" dirty="0">
                <a:solidFill>
                  <a:srgbClr val="FFFFFF"/>
                </a:solidFill>
                <a:latin typeface="FrutigerNext LT Regular" pitchFamily="34" charset="0"/>
              </a:rPr>
              <a:t>Font to be used by customers and </a:t>
            </a:r>
          </a:p>
          <a:p>
            <a:pPr algn="r" eaLnBrk="1" hangingPunct="1">
              <a:spcBef>
                <a:spcPct val="20000"/>
              </a:spcBef>
            </a:pPr>
            <a:r>
              <a:rPr lang="zh-CN" altLang="zh-CN" sz="1200" dirty="0">
                <a:solidFill>
                  <a:srgbClr val="FFFFFF"/>
                </a:solidFill>
                <a:latin typeface="FrutigerNext LT Regular" pitchFamily="34" charset="0"/>
              </a:rPr>
              <a:t>partners : </a:t>
            </a:r>
          </a:p>
          <a:p>
            <a:pPr algn="r" eaLnBrk="1" hangingPunct="1">
              <a:spcBef>
                <a:spcPct val="20000"/>
              </a:spcBef>
            </a:pPr>
            <a:r>
              <a:rPr lang="zh-CN" altLang="zh-CN" sz="1200" dirty="0">
                <a:solidFill>
                  <a:srgbClr val="FFFFFF"/>
                </a:solidFill>
                <a:latin typeface="FrutigerNext LT Regular" pitchFamily="34" charset="0"/>
              </a:rPr>
              <a:t>Arial</a:t>
            </a:r>
          </a:p>
          <a:p>
            <a:pPr algn="r" eaLnBrk="1" hangingPunct="1">
              <a:spcBef>
                <a:spcPct val="20000"/>
              </a:spcBef>
            </a:pPr>
            <a:endParaRPr lang="zh-CN" altLang="zh-CN" sz="1200" dirty="0">
              <a:solidFill>
                <a:srgbClr val="FFFFFF"/>
              </a:solidFill>
              <a:latin typeface="FrutigerNext LT Regular" pitchFamily="34" charset="0"/>
            </a:endParaRPr>
          </a:p>
          <a:p>
            <a:pPr algn="r" eaLnBrk="1" hangingPunct="1">
              <a:spcBef>
                <a:spcPct val="20000"/>
              </a:spcBef>
            </a:pPr>
            <a:endParaRPr lang="zh-CN" altLang="zh-CN" sz="1200" dirty="0">
              <a:solidFill>
                <a:srgbClr val="FFFFFF"/>
              </a:solidFill>
              <a:latin typeface="FrutigerNext LT Regular" pitchFamily="34" charset="0"/>
            </a:endParaRPr>
          </a:p>
          <a:p>
            <a:pPr algn="r" eaLnBrk="1" hangingPunct="1">
              <a:spcBef>
                <a:spcPct val="20000"/>
              </a:spcBef>
            </a:pPr>
            <a:endParaRPr lang="zh-CN" altLang="zh-CN" sz="1200" dirty="0">
              <a:solidFill>
                <a:srgbClr val="FFFFFF"/>
              </a:solidFill>
              <a:latin typeface="FrutigerNext LT Regular" pitchFamily="34" charset="0"/>
            </a:endParaRPr>
          </a:p>
          <a:p>
            <a:pPr algn="r" eaLnBrk="1" hangingPunct="1">
              <a:spcBef>
                <a:spcPct val="20000"/>
              </a:spcBef>
            </a:pPr>
            <a:r>
              <a:rPr lang="zh-CN" altLang="zh-CN" sz="1200" dirty="0">
                <a:solidFill>
                  <a:srgbClr val="FFFFFF"/>
                </a:solidFill>
                <a:latin typeface="FrutigerNext LT Regular" pitchFamily="34" charset="0"/>
              </a:rPr>
              <a:t>Slide text :20-22pt</a:t>
            </a:r>
          </a:p>
          <a:p>
            <a:pPr algn="r" eaLnBrk="1" hangingPunct="1">
              <a:spcBef>
                <a:spcPct val="20000"/>
              </a:spcBef>
            </a:pPr>
            <a:r>
              <a:rPr lang="zh-CN" altLang="zh-CN" sz="1200" dirty="0">
                <a:solidFill>
                  <a:srgbClr val="FFFFFF"/>
                </a:solidFill>
                <a:latin typeface="FrutigerNext LT Regular" pitchFamily="34" charset="0"/>
              </a:rPr>
              <a:t>Bullets level 2-5:</a:t>
            </a:r>
          </a:p>
          <a:p>
            <a:pPr algn="r" eaLnBrk="1" hangingPunct="1">
              <a:spcBef>
                <a:spcPct val="20000"/>
              </a:spcBef>
            </a:pPr>
            <a:r>
              <a:rPr lang="zh-CN" altLang="zh-CN" sz="1200" dirty="0">
                <a:solidFill>
                  <a:srgbClr val="FFFFFF"/>
                </a:solidFill>
                <a:latin typeface="FrutigerNext LT Regular" pitchFamily="34" charset="0"/>
              </a:rPr>
              <a:t> 18pt  </a:t>
            </a:r>
          </a:p>
          <a:p>
            <a:pPr algn="r" eaLnBrk="1" hangingPunct="1">
              <a:spcBef>
                <a:spcPct val="20000"/>
              </a:spcBef>
            </a:pPr>
            <a:r>
              <a:rPr lang="zh-CN" altLang="zh-CN" sz="1200" dirty="0">
                <a:solidFill>
                  <a:srgbClr val="FFFFFF"/>
                </a:solidFill>
                <a:latin typeface="FrutigerNext LT Regular" pitchFamily="34" charset="0"/>
              </a:rPr>
              <a:t>Color:Black</a:t>
            </a:r>
          </a:p>
          <a:p>
            <a:pPr algn="r" eaLnBrk="1" hangingPunct="1">
              <a:spcBef>
                <a:spcPct val="20000"/>
              </a:spcBef>
            </a:pPr>
            <a:r>
              <a:rPr lang="zh-CN" altLang="zh-CN" sz="1200" dirty="0">
                <a:solidFill>
                  <a:srgbClr val="FFFFFF"/>
                </a:solidFill>
                <a:latin typeface="FrutigerNext LT Regular" pitchFamily="34" charset="0"/>
              </a:rPr>
              <a:t>Corporate Font :</a:t>
            </a:r>
          </a:p>
          <a:p>
            <a:pPr algn="r" eaLnBrk="1" hangingPunct="1">
              <a:spcBef>
                <a:spcPct val="20000"/>
              </a:spcBef>
            </a:pPr>
            <a:r>
              <a:rPr lang="zh-CN" altLang="zh-CN" sz="1200" dirty="0">
                <a:solidFill>
                  <a:srgbClr val="FFFFFF"/>
                </a:solidFill>
                <a:latin typeface="FrutigerNext LT Regular" pitchFamily="34" charset="0"/>
              </a:rPr>
              <a:t>FrutigerNext LT Medium</a:t>
            </a:r>
          </a:p>
          <a:p>
            <a:pPr algn="r" eaLnBrk="1" hangingPunct="1">
              <a:spcBef>
                <a:spcPct val="20000"/>
              </a:spcBef>
            </a:pPr>
            <a:r>
              <a:rPr lang="zh-CN" altLang="zh-CN" sz="1200" dirty="0">
                <a:solidFill>
                  <a:srgbClr val="FFFFFF"/>
                </a:solidFill>
                <a:latin typeface="FrutigerNext LT Regular" pitchFamily="34" charset="0"/>
              </a:rPr>
              <a:t>Font to be used by customers and </a:t>
            </a:r>
          </a:p>
          <a:p>
            <a:pPr algn="r" eaLnBrk="1" hangingPunct="1">
              <a:spcBef>
                <a:spcPct val="20000"/>
              </a:spcBef>
            </a:pPr>
            <a:r>
              <a:rPr lang="zh-CN" altLang="zh-CN" sz="1200" dirty="0">
                <a:solidFill>
                  <a:srgbClr val="FFFFFF"/>
                </a:solidFill>
                <a:latin typeface="FrutigerNext LT Regular" pitchFamily="34" charset="0"/>
              </a:rPr>
              <a:t>partners : </a:t>
            </a:r>
          </a:p>
          <a:p>
            <a:pPr algn="r" eaLnBrk="1" hangingPunct="1">
              <a:spcBef>
                <a:spcPct val="20000"/>
              </a:spcBef>
            </a:pPr>
            <a:r>
              <a:rPr lang="zh-CN" altLang="zh-CN" sz="1200" dirty="0">
                <a:solidFill>
                  <a:srgbClr val="FFFFFF"/>
                </a:solidFill>
                <a:latin typeface="FrutigerNext LT Regular" pitchFamily="34" charset="0"/>
              </a:rPr>
              <a:t>Arial</a:t>
            </a:r>
          </a:p>
        </p:txBody>
      </p:sp>
      <p:sp>
        <p:nvSpPr>
          <p:cNvPr id="10324" name="Text Box 84"/>
          <p:cNvSpPr txBox="1">
            <a:spLocks noChangeArrowheads="1"/>
          </p:cNvSpPr>
          <p:nvPr/>
        </p:nvSpPr>
        <p:spPr bwMode="auto">
          <a:xfrm>
            <a:off x="11658099" y="57150"/>
            <a:ext cx="1632294" cy="1200304"/>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17" tIns="45708" rIns="91417" bIns="45708">
            <a:spAutoFit/>
          </a:bodyPr>
          <a:lstStyle/>
          <a:p>
            <a:r>
              <a:rPr lang="en-US" altLang="zh-CN" sz="1200" dirty="0">
                <a:solidFill>
                  <a:srgbClr val="FFFFFF"/>
                </a:solidFill>
                <a:latin typeface="FrutigerNext LT Regular" pitchFamily="34" charset="0"/>
              </a:rPr>
              <a:t>Top right  corner  for   field-mark, customer or partner logotypes. </a:t>
            </a:r>
          </a:p>
          <a:p>
            <a:endParaRPr lang="en-US" altLang="zh-CN" sz="1200" dirty="0">
              <a:solidFill>
                <a:srgbClr val="FFFFFF"/>
              </a:solidFill>
              <a:latin typeface="FrutigerNext LT Regular" pitchFamily="34" charset="0"/>
            </a:endParaRPr>
          </a:p>
          <a:p>
            <a:r>
              <a:rPr lang="en-US" altLang="zh-CN" sz="1200" dirty="0">
                <a:solidFill>
                  <a:srgbClr val="FFFFFF"/>
                </a:solidFill>
                <a:latin typeface="FrutigerNext LT Regular" pitchFamily="34" charset="0"/>
              </a:rPr>
              <a:t>----------------   </a:t>
            </a:r>
          </a:p>
          <a:p>
            <a:endParaRPr lang="zh-CN" altLang="en-US" sz="1200" dirty="0">
              <a:solidFill>
                <a:srgbClr val="FFFFFF"/>
              </a:solidFill>
              <a:latin typeface="FrutigerNext LT Regular" pitchFamily="34" charset="0"/>
            </a:endParaRPr>
          </a:p>
        </p:txBody>
      </p:sp>
      <p:sp>
        <p:nvSpPr>
          <p:cNvPr id="10325" name="Text Box 85"/>
          <p:cNvSpPr txBox="1">
            <a:spLocks noChangeArrowheads="1"/>
          </p:cNvSpPr>
          <p:nvPr/>
        </p:nvSpPr>
        <p:spPr bwMode="auto">
          <a:xfrm>
            <a:off x="11658099" y="1196978"/>
            <a:ext cx="1632294" cy="2308300"/>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17" tIns="45708" rIns="91417" bIns="45708">
            <a:spAutoFit/>
          </a:bodyPr>
          <a:lstStyle/>
          <a:p>
            <a:r>
              <a:rPr lang="en-US" altLang="zh-CN" sz="1200"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r>
              <a:rPr lang="en-US" altLang="zh-CN" sz="1200" dirty="0">
                <a:solidFill>
                  <a:srgbClr val="FFFFFF"/>
                </a:solidFill>
                <a:latin typeface="FrutigerNext LT Regular" pitchFamily="34" charset="0"/>
              </a:rPr>
              <a:t> For specific usage details, refer to the “Typesetting Standard”.</a:t>
            </a:r>
          </a:p>
        </p:txBody>
      </p:sp>
      <p:sp>
        <p:nvSpPr>
          <p:cNvPr id="81" name="Rectangle 21"/>
          <p:cNvSpPr>
            <a:spLocks noChangeArrowheads="1"/>
          </p:cNvSpPr>
          <p:nvPr/>
        </p:nvSpPr>
        <p:spPr bwMode="auto">
          <a:xfrm>
            <a:off x="4258223" y="6465939"/>
            <a:ext cx="3021447" cy="153888"/>
          </a:xfrm>
          <a:prstGeom prst="rect">
            <a:avLst/>
          </a:prstGeom>
          <a:noFill/>
          <a:ln w="9525" algn="ctr">
            <a:noFill/>
            <a:miter lim="800000"/>
            <a:headEnd/>
            <a:tailEnd/>
          </a:ln>
          <a:effectLst/>
        </p:spPr>
        <p:txBody>
          <a:bodyPr wrap="none" lIns="80063" tIns="0" rIns="80063" bIns="0">
            <a:spAutoFit/>
          </a:bodyPr>
          <a:lstStyle/>
          <a:p>
            <a:pPr defTabSz="801493" eaLnBrk="0" hangingPunct="0">
              <a:defRPr/>
            </a:pPr>
            <a:r>
              <a:rPr lang="en-US" altLang="zh-CN" sz="1000" dirty="0" smtClean="0">
                <a:solidFill>
                  <a:srgbClr val="000000"/>
                </a:solidFill>
                <a:latin typeface="FrutigerNext LT Regular" pitchFamily="34" charset="0"/>
              </a:rPr>
              <a:t>Huawei proprietary. No spread without permission.</a:t>
            </a:r>
            <a:endParaRPr lang="en-US" altLang="zh-CN" sz="1000" dirty="0">
              <a:solidFill>
                <a:srgbClr val="000000"/>
              </a:solidFill>
              <a:latin typeface="FrutigerNext LT Regular"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08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7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6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35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17" indent="-342817" algn="l" rtl="0" eaLnBrk="0" fontAlgn="base" hangingPunct="0">
        <a:lnSpc>
          <a:spcPct val="140000"/>
        </a:lnSpc>
        <a:spcBef>
          <a:spcPct val="0"/>
        </a:spcBef>
        <a:spcAft>
          <a:spcPct val="0"/>
        </a:spcAft>
        <a:buClr>
          <a:srgbClr val="777777"/>
        </a:buClr>
        <a:buSzPct val="60000"/>
        <a:buFont typeface="Wingdings" pitchFamily="2" charset="2"/>
        <a:buChar char="l"/>
        <a:defRPr sz="2100" b="1">
          <a:solidFill>
            <a:schemeClr val="tx1"/>
          </a:solidFill>
          <a:latin typeface="FrutigerNext LT Regular" pitchFamily="34" charset="0"/>
          <a:ea typeface="黑体" pitchFamily="49" charset="-122"/>
          <a:cs typeface="+mn-cs"/>
        </a:defRPr>
      </a:lvl1pPr>
      <a:lvl2pPr marL="742769" indent="-28568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722" indent="-228546" algn="l" rtl="0" eaLnBrk="0" fontAlgn="base" hangingPunct="0">
        <a:lnSpc>
          <a:spcPct val="140000"/>
        </a:lnSpc>
        <a:spcBef>
          <a:spcPct val="0"/>
        </a:spcBef>
        <a:spcAft>
          <a:spcPct val="0"/>
        </a:spcAft>
        <a:buSzPct val="50000"/>
        <a:buFont typeface="Wingdings" pitchFamily="2" charset="2"/>
        <a:buChar char="n"/>
        <a:defRPr sz="1500">
          <a:solidFill>
            <a:schemeClr val="tx1"/>
          </a:solidFill>
          <a:latin typeface="FrutigerNext LT Regular" pitchFamily="34" charset="0"/>
          <a:ea typeface="+mn-ea"/>
          <a:cs typeface="+mn-cs"/>
        </a:defRPr>
      </a:lvl3pPr>
      <a:lvl4pPr marL="1599809" indent="-228546"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898" indent="-228546"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3987"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6pPr>
      <a:lvl7pPr marL="2971075"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7pPr>
      <a:lvl8pPr marL="3428166"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8pPr>
      <a:lvl9pPr marL="3885253"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9pPr>
    </p:bodyStyle>
    <p:otherStyle>
      <a:defPPr>
        <a:defRPr lang="zh-CN"/>
      </a:defPPr>
      <a:lvl1pPr marL="0" algn="l" defTabSz="914178" rtl="0" eaLnBrk="1" latinLnBrk="0" hangingPunct="1">
        <a:defRPr sz="1800" kern="1200">
          <a:solidFill>
            <a:schemeClr val="tx1"/>
          </a:solidFill>
          <a:latin typeface="+mn-lt"/>
          <a:ea typeface="+mn-ea"/>
          <a:cs typeface="+mn-cs"/>
        </a:defRPr>
      </a:lvl1pPr>
      <a:lvl2pPr marL="457089" algn="l" defTabSz="914178" rtl="0" eaLnBrk="1" latinLnBrk="0" hangingPunct="1">
        <a:defRPr sz="1800" kern="1200">
          <a:solidFill>
            <a:schemeClr val="tx1"/>
          </a:solidFill>
          <a:latin typeface="+mn-lt"/>
          <a:ea typeface="+mn-ea"/>
          <a:cs typeface="+mn-cs"/>
        </a:defRPr>
      </a:lvl2pPr>
      <a:lvl3pPr marL="914178" algn="l" defTabSz="914178" rtl="0" eaLnBrk="1" latinLnBrk="0" hangingPunct="1">
        <a:defRPr sz="1800" kern="1200">
          <a:solidFill>
            <a:schemeClr val="tx1"/>
          </a:solidFill>
          <a:latin typeface="+mn-lt"/>
          <a:ea typeface="+mn-ea"/>
          <a:cs typeface="+mn-cs"/>
        </a:defRPr>
      </a:lvl3pPr>
      <a:lvl4pPr marL="1371265" algn="l" defTabSz="914178" rtl="0" eaLnBrk="1" latinLnBrk="0" hangingPunct="1">
        <a:defRPr sz="1800" kern="1200">
          <a:solidFill>
            <a:schemeClr val="tx1"/>
          </a:solidFill>
          <a:latin typeface="+mn-lt"/>
          <a:ea typeface="+mn-ea"/>
          <a:cs typeface="+mn-cs"/>
        </a:defRPr>
      </a:lvl4pPr>
      <a:lvl5pPr marL="1828354" algn="l" defTabSz="914178" rtl="0" eaLnBrk="1" latinLnBrk="0" hangingPunct="1">
        <a:defRPr sz="1800" kern="1200">
          <a:solidFill>
            <a:schemeClr val="tx1"/>
          </a:solidFill>
          <a:latin typeface="+mn-lt"/>
          <a:ea typeface="+mn-ea"/>
          <a:cs typeface="+mn-cs"/>
        </a:defRPr>
      </a:lvl5pPr>
      <a:lvl6pPr marL="2285443" algn="l" defTabSz="914178" rtl="0" eaLnBrk="1" latinLnBrk="0" hangingPunct="1">
        <a:defRPr sz="1800" kern="1200">
          <a:solidFill>
            <a:schemeClr val="tx1"/>
          </a:solidFill>
          <a:latin typeface="+mn-lt"/>
          <a:ea typeface="+mn-ea"/>
          <a:cs typeface="+mn-cs"/>
        </a:defRPr>
      </a:lvl6pPr>
      <a:lvl7pPr marL="2742531" algn="l" defTabSz="914178" rtl="0" eaLnBrk="1" latinLnBrk="0" hangingPunct="1">
        <a:defRPr sz="1800" kern="1200">
          <a:solidFill>
            <a:schemeClr val="tx1"/>
          </a:solidFill>
          <a:latin typeface="+mn-lt"/>
          <a:ea typeface="+mn-ea"/>
          <a:cs typeface="+mn-cs"/>
        </a:defRPr>
      </a:lvl7pPr>
      <a:lvl8pPr marL="3199620" algn="l" defTabSz="914178" rtl="0" eaLnBrk="1" latinLnBrk="0" hangingPunct="1">
        <a:defRPr sz="1800" kern="1200">
          <a:solidFill>
            <a:schemeClr val="tx1"/>
          </a:solidFill>
          <a:latin typeface="+mn-lt"/>
          <a:ea typeface="+mn-ea"/>
          <a:cs typeface="+mn-cs"/>
        </a:defRPr>
      </a:lvl8pPr>
      <a:lvl9pPr marL="3656708" algn="l" defTabSz="91417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6006" y="0"/>
            <a:ext cx="11516073" cy="6858000"/>
          </a:xfrm>
          <a:prstGeom prst="rect">
            <a:avLst/>
          </a:prstGeom>
          <a:solidFill>
            <a:schemeClr val="bg1">
              <a:lumMod val="95000"/>
            </a:schemeClr>
          </a:solidFill>
          <a:ln>
            <a:noFill/>
          </a:ln>
          <a:effectLst/>
          <a:extLst>
            <a:ext uri="{909E8E84-426E-40DD-AFC4-6F175D3DCCD1}"/>
            <a:ext uri="{91240B29-F687-4F45-9708-019B960494DF}"/>
            <a:ext uri="{AF507438-7753-43E0-B8FC-AC1667EBCBE1}"/>
          </a:extLst>
        </p:spPr>
        <p:txBody>
          <a:bodyPr lIns="117599" tIns="58799" rIns="117599" bIns="58799"/>
          <a:lstStyle/>
          <a:p>
            <a:pPr>
              <a:buClr>
                <a:srgbClr val="CC9900"/>
              </a:buClr>
              <a:buFont typeface="Wingdings" pitchFamily="2" charset="2"/>
              <a:buChar char="n"/>
              <a:defRPr/>
            </a:pPr>
            <a:endParaRPr lang="zh-CN" altLang="en-US">
              <a:solidFill>
                <a:srgbClr val="000000"/>
              </a:solidFill>
              <a:latin typeface="Arial" charset="0"/>
            </a:endParaRPr>
          </a:p>
        </p:txBody>
      </p:sp>
      <p:grpSp>
        <p:nvGrpSpPr>
          <p:cNvPr id="2" name="组合 3"/>
          <p:cNvGrpSpPr>
            <a:grpSpLocks/>
          </p:cNvGrpSpPr>
          <p:nvPr userDrawn="1"/>
        </p:nvGrpSpPr>
        <p:grpSpPr bwMode="auto">
          <a:xfrm>
            <a:off x="0" y="6783917"/>
            <a:ext cx="11522075" cy="74083"/>
            <a:chOff x="0" y="5087938"/>
            <a:chExt cx="9144000" cy="55562"/>
          </a:xfrm>
        </p:grpSpPr>
        <p:pic>
          <p:nvPicPr>
            <p:cNvPr id="5128" name="Picture 2" descr="E:\01 日常工作\10 多媒体\PPT内部汇报用模板\红条.jpg"/>
            <p:cNvPicPr>
              <a:picLocks noChangeAspect="1" noChangeArrowheads="1"/>
            </p:cNvPicPr>
            <p:nvPr userDrawn="1"/>
          </p:nvPicPr>
          <p:blipFill>
            <a:blip r:embed="rId11" cstate="print"/>
            <a:srcRect r="5814"/>
            <a:stretch>
              <a:fillRect/>
            </a:stretch>
          </p:blipFill>
          <p:spPr bwMode="auto">
            <a:xfrm>
              <a:off x="0" y="5087938"/>
              <a:ext cx="8616950" cy="55562"/>
            </a:xfrm>
            <a:prstGeom prst="rect">
              <a:avLst/>
            </a:prstGeom>
            <a:noFill/>
            <a:ln w="9525">
              <a:noFill/>
              <a:miter lim="800000"/>
              <a:headEnd/>
              <a:tailEnd/>
            </a:ln>
          </p:spPr>
        </p:pic>
        <p:pic>
          <p:nvPicPr>
            <p:cNvPr id="5129" name="Picture 2" descr="E:\01 日常工作\10 多媒体\PPT内部汇报用模板\红条.jpg"/>
            <p:cNvPicPr>
              <a:picLocks noChangeAspect="1" noChangeArrowheads="1"/>
            </p:cNvPicPr>
            <p:nvPr userDrawn="1"/>
          </p:nvPicPr>
          <p:blipFill>
            <a:blip r:embed="rId11" cstate="print"/>
            <a:srcRect r="5814"/>
            <a:stretch>
              <a:fillRect/>
            </a:stretch>
          </p:blipFill>
          <p:spPr bwMode="auto">
            <a:xfrm>
              <a:off x="527050" y="5087938"/>
              <a:ext cx="8616950" cy="55562"/>
            </a:xfrm>
            <a:prstGeom prst="rect">
              <a:avLst/>
            </a:prstGeom>
            <a:noFill/>
            <a:ln w="9525">
              <a:noFill/>
              <a:miter lim="800000"/>
              <a:headEnd/>
              <a:tailEnd/>
            </a:ln>
          </p:spPr>
        </p:pic>
      </p:grpSp>
      <p:pic>
        <p:nvPicPr>
          <p:cNvPr id="5124" name="Picture 2" descr="C:\Users\z00124665\Desktop\HW LOGO(横版）.png"/>
          <p:cNvPicPr>
            <a:picLocks noChangeAspect="1" noChangeArrowheads="1"/>
          </p:cNvPicPr>
          <p:nvPr userDrawn="1"/>
        </p:nvPicPr>
        <p:blipFill>
          <a:blip r:embed="rId12" cstate="print"/>
          <a:srcRect/>
          <a:stretch>
            <a:fillRect/>
          </a:stretch>
        </p:blipFill>
        <p:spPr bwMode="auto">
          <a:xfrm>
            <a:off x="9533717" y="6250517"/>
            <a:ext cx="1576284" cy="406400"/>
          </a:xfrm>
          <a:prstGeom prst="rect">
            <a:avLst/>
          </a:prstGeom>
          <a:noFill/>
          <a:ln w="9525">
            <a:noFill/>
            <a:miter lim="800000"/>
            <a:headEnd/>
            <a:tailEnd/>
          </a:ln>
        </p:spPr>
      </p:pic>
      <p:sp>
        <p:nvSpPr>
          <p:cNvPr id="9" name="Rectangle 5"/>
          <p:cNvSpPr>
            <a:spLocks noChangeArrowheads="1"/>
          </p:cNvSpPr>
          <p:nvPr userDrawn="1"/>
        </p:nvSpPr>
        <p:spPr bwMode="auto">
          <a:xfrm>
            <a:off x="3830690" y="6500285"/>
            <a:ext cx="344062" cy="262467"/>
          </a:xfrm>
          <a:prstGeom prst="rect">
            <a:avLst/>
          </a:prstGeom>
          <a:noFill/>
          <a:ln w="9525">
            <a:noFill/>
            <a:miter lim="800000"/>
            <a:headEnd/>
            <a:tailEnd/>
          </a:ln>
        </p:spPr>
        <p:txBody>
          <a:bodyPr lIns="0" tIns="0" rIns="0" bIns="0"/>
          <a:lstStyle/>
          <a:p>
            <a:pPr eaLnBrk="0" hangingPunct="0">
              <a:lnSpc>
                <a:spcPct val="85000"/>
              </a:lnSpc>
              <a:defRPr/>
            </a:pPr>
            <a:fld id="{F4B3D59A-0158-46FF-AB7D-20F86909A797}" type="slidenum">
              <a:rPr lang="de-DE" altLang="zh-CN" sz="1200">
                <a:solidFill>
                  <a:srgbClr val="FFFFFF">
                    <a:lumMod val="65000"/>
                  </a:srgbClr>
                </a:solidFill>
                <a:latin typeface="FrutigerNext LT Medium"/>
                <a:ea typeface="华文细黑"/>
              </a:rPr>
              <a:pPr eaLnBrk="0" hangingPunct="0">
                <a:lnSpc>
                  <a:spcPct val="85000"/>
                </a:lnSpc>
                <a:defRPr/>
              </a:pPr>
              <a:t>‹#›</a:t>
            </a:fld>
            <a:endParaRPr lang="en-GB" altLang="zh-CN" sz="1200" dirty="0">
              <a:solidFill>
                <a:srgbClr val="FFFFFF">
                  <a:lumMod val="65000"/>
                </a:srgbClr>
              </a:solidFill>
              <a:latin typeface="FrutigerNext LT Medium"/>
              <a:ea typeface="华文细黑"/>
            </a:endParaRPr>
          </a:p>
        </p:txBody>
      </p:sp>
      <p:pic>
        <p:nvPicPr>
          <p:cNvPr id="5126" name="Picture 2" descr="C:\Users\z00124665\Desktop\图形1.wmf"/>
          <p:cNvPicPr>
            <a:picLocks noChangeAspect="1" noChangeArrowheads="1"/>
          </p:cNvPicPr>
          <p:nvPr userDrawn="1"/>
        </p:nvPicPr>
        <p:blipFill>
          <a:blip r:embed="rId13" cstate="print"/>
          <a:srcRect/>
          <a:stretch>
            <a:fillRect/>
          </a:stretch>
        </p:blipFill>
        <p:spPr bwMode="auto">
          <a:xfrm>
            <a:off x="406074" y="6483353"/>
            <a:ext cx="3346602" cy="160867"/>
          </a:xfrm>
          <a:prstGeom prst="rect">
            <a:avLst/>
          </a:prstGeom>
          <a:noFill/>
          <a:ln w="9525">
            <a:noFill/>
            <a:miter lim="800000"/>
            <a:headEnd/>
            <a:tailEnd/>
          </a:ln>
        </p:spPr>
      </p:pic>
      <p:pic>
        <p:nvPicPr>
          <p:cNvPr id="5127" name="Picture 2" descr="C:\Users\z00124665\Desktop\A BETTER WAY SOLUTIONS.wmf"/>
          <p:cNvPicPr>
            <a:picLocks noChangeAspect="1" noChangeArrowheads="1"/>
          </p:cNvPicPr>
          <p:nvPr userDrawn="1"/>
        </p:nvPicPr>
        <p:blipFill>
          <a:blip r:embed="rId14" cstate="print"/>
          <a:srcRect/>
          <a:stretch>
            <a:fillRect/>
          </a:stretch>
        </p:blipFill>
        <p:spPr bwMode="auto">
          <a:xfrm>
            <a:off x="7015264" y="237069"/>
            <a:ext cx="4120742" cy="1206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41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41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41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41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4100" b="1">
          <a:solidFill>
            <a:srgbClr val="990000"/>
          </a:solidFill>
          <a:latin typeface="FrutigerNext LT Medium" pitchFamily="34" charset="0"/>
          <a:ea typeface="黑体" pitchFamily="49" charset="-122"/>
          <a:cs typeface="宋体" charset="-122"/>
        </a:defRPr>
      </a:lvl5pPr>
      <a:lvl6pPr marL="587998" algn="l" rtl="0" eaLnBrk="1" fontAlgn="base" hangingPunct="1">
        <a:spcBef>
          <a:spcPct val="0"/>
        </a:spcBef>
        <a:spcAft>
          <a:spcPct val="0"/>
        </a:spcAft>
        <a:defRPr sz="4100" b="1">
          <a:solidFill>
            <a:srgbClr val="990000"/>
          </a:solidFill>
          <a:latin typeface="FrutigerNext LT Medium" pitchFamily="34" charset="0"/>
          <a:ea typeface="华文细黑" pitchFamily="2" charset="-122"/>
          <a:cs typeface="宋体" charset="-122"/>
        </a:defRPr>
      </a:lvl6pPr>
      <a:lvl7pPr marL="1175999" algn="l" rtl="0" eaLnBrk="1" fontAlgn="base" hangingPunct="1">
        <a:spcBef>
          <a:spcPct val="0"/>
        </a:spcBef>
        <a:spcAft>
          <a:spcPct val="0"/>
        </a:spcAft>
        <a:defRPr sz="4100" b="1">
          <a:solidFill>
            <a:srgbClr val="990000"/>
          </a:solidFill>
          <a:latin typeface="FrutigerNext LT Medium" pitchFamily="34" charset="0"/>
          <a:ea typeface="华文细黑" pitchFamily="2" charset="-122"/>
          <a:cs typeface="宋体" charset="-122"/>
        </a:defRPr>
      </a:lvl7pPr>
      <a:lvl8pPr marL="1763994" algn="l" rtl="0" eaLnBrk="1" fontAlgn="base" hangingPunct="1">
        <a:spcBef>
          <a:spcPct val="0"/>
        </a:spcBef>
        <a:spcAft>
          <a:spcPct val="0"/>
        </a:spcAft>
        <a:defRPr sz="4100" b="1">
          <a:solidFill>
            <a:srgbClr val="990000"/>
          </a:solidFill>
          <a:latin typeface="FrutigerNext LT Medium" pitchFamily="34" charset="0"/>
          <a:ea typeface="华文细黑" pitchFamily="2" charset="-122"/>
          <a:cs typeface="宋体" charset="-122"/>
        </a:defRPr>
      </a:lvl8pPr>
      <a:lvl9pPr marL="2351995" algn="l" rtl="0" eaLnBrk="1" fontAlgn="base" hangingPunct="1">
        <a:spcBef>
          <a:spcPct val="0"/>
        </a:spcBef>
        <a:spcAft>
          <a:spcPct val="0"/>
        </a:spcAft>
        <a:defRPr sz="4100" b="1">
          <a:solidFill>
            <a:srgbClr val="990000"/>
          </a:solidFill>
          <a:latin typeface="FrutigerNext LT Medium" pitchFamily="34" charset="0"/>
          <a:ea typeface="华文细黑" pitchFamily="2" charset="-122"/>
          <a:cs typeface="宋体" charset="-122"/>
        </a:defRPr>
      </a:lvl9pPr>
    </p:titleStyle>
    <p:bodyStyle>
      <a:lvl1pPr marL="441000" indent="-441000" algn="l" rtl="0" eaLnBrk="0" fontAlgn="base" hangingPunct="0">
        <a:lnSpc>
          <a:spcPct val="140000"/>
        </a:lnSpc>
        <a:spcBef>
          <a:spcPct val="0"/>
        </a:spcBef>
        <a:spcAft>
          <a:spcPct val="0"/>
        </a:spcAft>
        <a:buClr>
          <a:srgbClr val="808080"/>
        </a:buClr>
        <a:buSzPct val="60000"/>
        <a:buFont typeface="Wingdings" pitchFamily="2" charset="2"/>
        <a:buChar char="l"/>
        <a:defRPr sz="3100" b="1">
          <a:solidFill>
            <a:schemeClr val="bg1"/>
          </a:solidFill>
          <a:latin typeface="FrutigerNext LT Regular" pitchFamily="34" charset="0"/>
          <a:ea typeface="黑体" pitchFamily="49" charset="-122"/>
          <a:cs typeface="+mn-cs"/>
        </a:defRPr>
      </a:lvl1pPr>
      <a:lvl2pPr marL="955499" indent="-36750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469996" indent="-293999" algn="l" rtl="0" eaLnBrk="0" fontAlgn="base" hangingPunct="0">
        <a:lnSpc>
          <a:spcPct val="140000"/>
        </a:lnSpc>
        <a:spcBef>
          <a:spcPct val="0"/>
        </a:spcBef>
        <a:spcAft>
          <a:spcPct val="0"/>
        </a:spcAft>
        <a:buSzPct val="50000"/>
        <a:buFont typeface="Wingdings" pitchFamily="2" charset="2"/>
        <a:buChar char="n"/>
        <a:defRPr sz="2100">
          <a:solidFill>
            <a:schemeClr val="bg1"/>
          </a:solidFill>
          <a:latin typeface="FrutigerNext LT Regular" pitchFamily="34" charset="0"/>
          <a:ea typeface="+mn-ea"/>
          <a:cs typeface="+mn-cs"/>
        </a:defRPr>
      </a:lvl3pPr>
      <a:lvl4pPr marL="2057996" indent="-293999" algn="l" rtl="0" eaLnBrk="0" fontAlgn="base" hangingPunct="0">
        <a:lnSpc>
          <a:spcPct val="140000"/>
        </a:lnSpc>
        <a:spcBef>
          <a:spcPct val="0"/>
        </a:spcBef>
        <a:spcAft>
          <a:spcPct val="0"/>
        </a:spcAft>
        <a:buChar char="–"/>
        <a:defRPr sz="1800">
          <a:solidFill>
            <a:schemeClr val="bg1"/>
          </a:solidFill>
          <a:latin typeface="FrutigerNext LT Regular" pitchFamily="34" charset="0"/>
          <a:ea typeface="+mn-ea"/>
          <a:cs typeface="+mn-cs"/>
        </a:defRPr>
      </a:lvl4pPr>
      <a:lvl5pPr marL="2645992" indent="-293999" algn="l" rtl="0" eaLnBrk="0" fontAlgn="base" hangingPunct="0">
        <a:lnSpc>
          <a:spcPct val="140000"/>
        </a:lnSpc>
        <a:spcBef>
          <a:spcPct val="0"/>
        </a:spcBef>
        <a:spcAft>
          <a:spcPct val="0"/>
        </a:spcAft>
        <a:buFont typeface="Arial" pitchFamily="34" charset="0"/>
        <a:buChar char="~"/>
        <a:defRPr sz="1500">
          <a:solidFill>
            <a:schemeClr val="bg1"/>
          </a:solidFill>
          <a:latin typeface="FrutigerNext LT Regular" pitchFamily="34" charset="0"/>
          <a:ea typeface="+mn-ea"/>
          <a:cs typeface="+mn-cs"/>
        </a:defRPr>
      </a:lvl5pPr>
      <a:lvl6pPr marL="3233992" indent="-293999" algn="l" rtl="0" eaLnBrk="1" fontAlgn="base" hangingPunct="1">
        <a:spcBef>
          <a:spcPct val="20000"/>
        </a:spcBef>
        <a:spcAft>
          <a:spcPct val="0"/>
        </a:spcAft>
        <a:buFont typeface="Arial" charset="0"/>
        <a:buChar char="~"/>
        <a:defRPr sz="2100">
          <a:solidFill>
            <a:schemeClr val="tx1"/>
          </a:solidFill>
          <a:latin typeface="+mn-lt"/>
          <a:ea typeface="+mn-ea"/>
          <a:cs typeface="+mn-cs"/>
        </a:defRPr>
      </a:lvl6pPr>
      <a:lvl7pPr marL="3821991" indent="-293999" algn="l" rtl="0" eaLnBrk="1" fontAlgn="base" hangingPunct="1">
        <a:spcBef>
          <a:spcPct val="20000"/>
        </a:spcBef>
        <a:spcAft>
          <a:spcPct val="0"/>
        </a:spcAft>
        <a:buFont typeface="Arial" charset="0"/>
        <a:buChar char="~"/>
        <a:defRPr sz="2100">
          <a:solidFill>
            <a:schemeClr val="tx1"/>
          </a:solidFill>
          <a:latin typeface="+mn-lt"/>
          <a:ea typeface="+mn-ea"/>
          <a:cs typeface="+mn-cs"/>
        </a:defRPr>
      </a:lvl7pPr>
      <a:lvl8pPr marL="4409990" indent="-293999" algn="l" rtl="0" eaLnBrk="1" fontAlgn="base" hangingPunct="1">
        <a:spcBef>
          <a:spcPct val="20000"/>
        </a:spcBef>
        <a:spcAft>
          <a:spcPct val="0"/>
        </a:spcAft>
        <a:buFont typeface="Arial" charset="0"/>
        <a:buChar char="~"/>
        <a:defRPr sz="2100">
          <a:solidFill>
            <a:schemeClr val="tx1"/>
          </a:solidFill>
          <a:latin typeface="+mn-lt"/>
          <a:ea typeface="+mn-ea"/>
          <a:cs typeface="+mn-cs"/>
        </a:defRPr>
      </a:lvl8pPr>
      <a:lvl9pPr marL="4997988" indent="-293999" algn="l" rtl="0" eaLnBrk="1" fontAlgn="base" hangingPunct="1">
        <a:spcBef>
          <a:spcPct val="20000"/>
        </a:spcBef>
        <a:spcAft>
          <a:spcPct val="0"/>
        </a:spcAft>
        <a:buFont typeface="Arial" charset="0"/>
        <a:buChar char="~"/>
        <a:defRPr sz="2100">
          <a:solidFill>
            <a:schemeClr val="tx1"/>
          </a:solidFill>
          <a:latin typeface="+mn-lt"/>
          <a:ea typeface="+mn-ea"/>
          <a:cs typeface="+mn-cs"/>
        </a:defRPr>
      </a:lvl9pPr>
    </p:bodyStyle>
    <p:otherStyle>
      <a:defPPr>
        <a:defRPr lang="zh-CN"/>
      </a:defPPr>
      <a:lvl1pPr marL="0" algn="l" defTabSz="1175999" rtl="0" eaLnBrk="1" latinLnBrk="0" hangingPunct="1">
        <a:defRPr sz="2300" kern="1200">
          <a:solidFill>
            <a:schemeClr val="tx1"/>
          </a:solidFill>
          <a:latin typeface="+mn-lt"/>
          <a:ea typeface="+mn-ea"/>
          <a:cs typeface="+mn-cs"/>
        </a:defRPr>
      </a:lvl1pPr>
      <a:lvl2pPr marL="587998" algn="l" defTabSz="1175999" rtl="0" eaLnBrk="1" latinLnBrk="0" hangingPunct="1">
        <a:defRPr sz="2300" kern="1200">
          <a:solidFill>
            <a:schemeClr val="tx1"/>
          </a:solidFill>
          <a:latin typeface="+mn-lt"/>
          <a:ea typeface="+mn-ea"/>
          <a:cs typeface="+mn-cs"/>
        </a:defRPr>
      </a:lvl2pPr>
      <a:lvl3pPr marL="1175999" algn="l" defTabSz="1175999" rtl="0" eaLnBrk="1" latinLnBrk="0" hangingPunct="1">
        <a:defRPr sz="2300" kern="1200">
          <a:solidFill>
            <a:schemeClr val="tx1"/>
          </a:solidFill>
          <a:latin typeface="+mn-lt"/>
          <a:ea typeface="+mn-ea"/>
          <a:cs typeface="+mn-cs"/>
        </a:defRPr>
      </a:lvl3pPr>
      <a:lvl4pPr marL="1763994" algn="l" defTabSz="1175999" rtl="0" eaLnBrk="1" latinLnBrk="0" hangingPunct="1">
        <a:defRPr sz="2300" kern="1200">
          <a:solidFill>
            <a:schemeClr val="tx1"/>
          </a:solidFill>
          <a:latin typeface="+mn-lt"/>
          <a:ea typeface="+mn-ea"/>
          <a:cs typeface="+mn-cs"/>
        </a:defRPr>
      </a:lvl4pPr>
      <a:lvl5pPr marL="2351995" algn="l" defTabSz="1175999" rtl="0" eaLnBrk="1" latinLnBrk="0" hangingPunct="1">
        <a:defRPr sz="2300" kern="1200">
          <a:solidFill>
            <a:schemeClr val="tx1"/>
          </a:solidFill>
          <a:latin typeface="+mn-lt"/>
          <a:ea typeface="+mn-ea"/>
          <a:cs typeface="+mn-cs"/>
        </a:defRPr>
      </a:lvl5pPr>
      <a:lvl6pPr marL="2939993" algn="l" defTabSz="1175999" rtl="0" eaLnBrk="1" latinLnBrk="0" hangingPunct="1">
        <a:defRPr sz="2300" kern="1200">
          <a:solidFill>
            <a:schemeClr val="tx1"/>
          </a:solidFill>
          <a:latin typeface="+mn-lt"/>
          <a:ea typeface="+mn-ea"/>
          <a:cs typeface="+mn-cs"/>
        </a:defRPr>
      </a:lvl6pPr>
      <a:lvl7pPr marL="3527992" algn="l" defTabSz="1175999" rtl="0" eaLnBrk="1" latinLnBrk="0" hangingPunct="1">
        <a:defRPr sz="2300" kern="1200">
          <a:solidFill>
            <a:schemeClr val="tx1"/>
          </a:solidFill>
          <a:latin typeface="+mn-lt"/>
          <a:ea typeface="+mn-ea"/>
          <a:cs typeface="+mn-cs"/>
        </a:defRPr>
      </a:lvl7pPr>
      <a:lvl8pPr marL="4115991" algn="l" defTabSz="1175999" rtl="0" eaLnBrk="1" latinLnBrk="0" hangingPunct="1">
        <a:defRPr sz="2300" kern="1200">
          <a:solidFill>
            <a:schemeClr val="tx1"/>
          </a:solidFill>
          <a:latin typeface="+mn-lt"/>
          <a:ea typeface="+mn-ea"/>
          <a:cs typeface="+mn-cs"/>
        </a:defRPr>
      </a:lvl8pPr>
      <a:lvl9pPr marL="4703990" algn="l" defTabSz="1175999" rtl="0" eaLnBrk="1" latinLnBrk="0" hangingPunct="1">
        <a:defRPr sz="2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6002" y="0"/>
            <a:ext cx="11516073" cy="6858000"/>
          </a:xfrm>
          <a:prstGeom prst="rect">
            <a:avLst/>
          </a:prstGeom>
          <a:solidFill>
            <a:schemeClr val="bg1">
              <a:lumMod val="95000"/>
            </a:schemeClr>
          </a:solidFill>
          <a:ln>
            <a:noFill/>
          </a:ln>
          <a:effectLst/>
          <a:extLst>
            <a:ext uri="{909E8E84-426E-40DD-AFC4-6F175D3DCCD1}"/>
            <a:ext uri="{91240B29-F687-4F45-9708-019B960494DF}"/>
            <a:ext uri="{AF507438-7753-43E0-B8FC-AC1667EBCBE1}"/>
          </a:extLst>
        </p:spPr>
        <p:txBody>
          <a:bodyPr lIns="117628" tIns="58814" rIns="117628" bIns="58814"/>
          <a:lstStyle/>
          <a:p>
            <a:pPr>
              <a:buClr>
                <a:srgbClr val="CC9900"/>
              </a:buClr>
              <a:buFont typeface="Wingdings" pitchFamily="2" charset="2"/>
              <a:buChar char="n"/>
              <a:defRPr/>
            </a:pPr>
            <a:endParaRPr lang="zh-CN" altLang="en-US">
              <a:solidFill>
                <a:srgbClr val="000000"/>
              </a:solidFill>
              <a:latin typeface="Arial" charset="0"/>
            </a:endParaRPr>
          </a:p>
        </p:txBody>
      </p:sp>
      <p:grpSp>
        <p:nvGrpSpPr>
          <p:cNvPr id="2" name="组合 3"/>
          <p:cNvGrpSpPr>
            <a:grpSpLocks/>
          </p:cNvGrpSpPr>
          <p:nvPr userDrawn="1"/>
        </p:nvGrpSpPr>
        <p:grpSpPr bwMode="auto">
          <a:xfrm>
            <a:off x="0" y="6783917"/>
            <a:ext cx="11522075" cy="74083"/>
            <a:chOff x="0" y="5087938"/>
            <a:chExt cx="9144000" cy="55562"/>
          </a:xfrm>
        </p:grpSpPr>
        <p:pic>
          <p:nvPicPr>
            <p:cNvPr id="5128" name="Picture 2" descr="E:\01 日常工作\10 多媒体\PPT内部汇报用模板\红条.jpg"/>
            <p:cNvPicPr>
              <a:picLocks noChangeAspect="1" noChangeArrowheads="1"/>
            </p:cNvPicPr>
            <p:nvPr userDrawn="1"/>
          </p:nvPicPr>
          <p:blipFill>
            <a:blip r:embed="rId11" cstate="print"/>
            <a:srcRect r="5814"/>
            <a:stretch>
              <a:fillRect/>
            </a:stretch>
          </p:blipFill>
          <p:spPr bwMode="auto">
            <a:xfrm>
              <a:off x="0" y="5087938"/>
              <a:ext cx="8616950" cy="55562"/>
            </a:xfrm>
            <a:prstGeom prst="rect">
              <a:avLst/>
            </a:prstGeom>
            <a:noFill/>
            <a:ln w="9525">
              <a:noFill/>
              <a:miter lim="800000"/>
              <a:headEnd/>
              <a:tailEnd/>
            </a:ln>
          </p:spPr>
        </p:pic>
        <p:pic>
          <p:nvPicPr>
            <p:cNvPr id="5129" name="Picture 2" descr="E:\01 日常工作\10 多媒体\PPT内部汇报用模板\红条.jpg"/>
            <p:cNvPicPr>
              <a:picLocks noChangeAspect="1" noChangeArrowheads="1"/>
            </p:cNvPicPr>
            <p:nvPr userDrawn="1"/>
          </p:nvPicPr>
          <p:blipFill>
            <a:blip r:embed="rId11" cstate="print"/>
            <a:srcRect r="5814"/>
            <a:stretch>
              <a:fillRect/>
            </a:stretch>
          </p:blipFill>
          <p:spPr bwMode="auto">
            <a:xfrm>
              <a:off x="527050" y="5087938"/>
              <a:ext cx="8616950" cy="55562"/>
            </a:xfrm>
            <a:prstGeom prst="rect">
              <a:avLst/>
            </a:prstGeom>
            <a:noFill/>
            <a:ln w="9525">
              <a:noFill/>
              <a:miter lim="800000"/>
              <a:headEnd/>
              <a:tailEnd/>
            </a:ln>
          </p:spPr>
        </p:pic>
      </p:grpSp>
      <p:pic>
        <p:nvPicPr>
          <p:cNvPr id="5124" name="Picture 2" descr="C:\Users\z00124665\Desktop\HW LOGO(横版）.png"/>
          <p:cNvPicPr>
            <a:picLocks noChangeAspect="1" noChangeArrowheads="1"/>
          </p:cNvPicPr>
          <p:nvPr userDrawn="1"/>
        </p:nvPicPr>
        <p:blipFill>
          <a:blip r:embed="rId12" cstate="print"/>
          <a:srcRect/>
          <a:stretch>
            <a:fillRect/>
          </a:stretch>
        </p:blipFill>
        <p:spPr bwMode="auto">
          <a:xfrm>
            <a:off x="9533717" y="6250517"/>
            <a:ext cx="1576284" cy="406400"/>
          </a:xfrm>
          <a:prstGeom prst="rect">
            <a:avLst/>
          </a:prstGeom>
          <a:noFill/>
          <a:ln w="9525">
            <a:noFill/>
            <a:miter lim="800000"/>
            <a:headEnd/>
            <a:tailEnd/>
          </a:ln>
        </p:spPr>
      </p:pic>
      <p:sp>
        <p:nvSpPr>
          <p:cNvPr id="9" name="Rectangle 5"/>
          <p:cNvSpPr>
            <a:spLocks noChangeArrowheads="1"/>
          </p:cNvSpPr>
          <p:nvPr userDrawn="1"/>
        </p:nvSpPr>
        <p:spPr bwMode="auto">
          <a:xfrm>
            <a:off x="3830690" y="6500284"/>
            <a:ext cx="344062" cy="262467"/>
          </a:xfrm>
          <a:prstGeom prst="rect">
            <a:avLst/>
          </a:prstGeom>
          <a:noFill/>
          <a:ln w="9525">
            <a:noFill/>
            <a:miter lim="800000"/>
            <a:headEnd/>
            <a:tailEnd/>
          </a:ln>
        </p:spPr>
        <p:txBody>
          <a:bodyPr lIns="0" tIns="0" rIns="0" bIns="0"/>
          <a:lstStyle/>
          <a:p>
            <a:pPr eaLnBrk="0" hangingPunct="0">
              <a:lnSpc>
                <a:spcPct val="85000"/>
              </a:lnSpc>
              <a:defRPr/>
            </a:pPr>
            <a:fld id="{F4B3D59A-0158-46FF-AB7D-20F86909A797}" type="slidenum">
              <a:rPr lang="de-DE" altLang="zh-CN" sz="1200">
                <a:solidFill>
                  <a:srgbClr val="FFFFFF">
                    <a:lumMod val="65000"/>
                  </a:srgbClr>
                </a:solidFill>
                <a:latin typeface="FrutigerNext LT Medium"/>
                <a:ea typeface="华文细黑"/>
              </a:rPr>
              <a:pPr eaLnBrk="0" hangingPunct="0">
                <a:lnSpc>
                  <a:spcPct val="85000"/>
                </a:lnSpc>
                <a:defRPr/>
              </a:pPr>
              <a:t>‹#›</a:t>
            </a:fld>
            <a:endParaRPr lang="en-GB" altLang="zh-CN" sz="1200" dirty="0">
              <a:solidFill>
                <a:srgbClr val="FFFFFF">
                  <a:lumMod val="65000"/>
                </a:srgbClr>
              </a:solidFill>
              <a:latin typeface="FrutigerNext LT Medium"/>
              <a:ea typeface="华文细黑"/>
            </a:endParaRPr>
          </a:p>
        </p:txBody>
      </p:sp>
      <p:pic>
        <p:nvPicPr>
          <p:cNvPr id="5126" name="Picture 2" descr="C:\Users\z00124665\Desktop\图形1.wmf"/>
          <p:cNvPicPr>
            <a:picLocks noChangeAspect="1" noChangeArrowheads="1"/>
          </p:cNvPicPr>
          <p:nvPr userDrawn="1"/>
        </p:nvPicPr>
        <p:blipFill>
          <a:blip r:embed="rId13" cstate="print"/>
          <a:srcRect/>
          <a:stretch>
            <a:fillRect/>
          </a:stretch>
        </p:blipFill>
        <p:spPr bwMode="auto">
          <a:xfrm>
            <a:off x="406074" y="6483351"/>
            <a:ext cx="3346602" cy="160867"/>
          </a:xfrm>
          <a:prstGeom prst="rect">
            <a:avLst/>
          </a:prstGeom>
          <a:noFill/>
          <a:ln w="9525">
            <a:noFill/>
            <a:miter lim="800000"/>
            <a:headEnd/>
            <a:tailEnd/>
          </a:ln>
        </p:spPr>
      </p:pic>
      <p:pic>
        <p:nvPicPr>
          <p:cNvPr id="5127" name="Picture 2" descr="C:\Users\z00124665\Desktop\A BETTER WAY SOLUTIONS.wmf"/>
          <p:cNvPicPr>
            <a:picLocks noChangeAspect="1" noChangeArrowheads="1"/>
          </p:cNvPicPr>
          <p:nvPr userDrawn="1"/>
        </p:nvPicPr>
        <p:blipFill>
          <a:blip r:embed="rId14" cstate="print"/>
          <a:srcRect/>
          <a:stretch>
            <a:fillRect/>
          </a:stretch>
        </p:blipFill>
        <p:spPr bwMode="auto">
          <a:xfrm>
            <a:off x="7015264" y="237067"/>
            <a:ext cx="4120742" cy="1206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41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41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41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41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4100" b="1">
          <a:solidFill>
            <a:srgbClr val="990000"/>
          </a:solidFill>
          <a:latin typeface="FrutigerNext LT Medium" pitchFamily="34" charset="0"/>
          <a:ea typeface="黑体" pitchFamily="49" charset="-122"/>
          <a:cs typeface="宋体" charset="-122"/>
        </a:defRPr>
      </a:lvl5pPr>
      <a:lvl6pPr marL="588142" algn="l" rtl="0" eaLnBrk="1" fontAlgn="base" hangingPunct="1">
        <a:spcBef>
          <a:spcPct val="0"/>
        </a:spcBef>
        <a:spcAft>
          <a:spcPct val="0"/>
        </a:spcAft>
        <a:defRPr sz="4100" b="1">
          <a:solidFill>
            <a:srgbClr val="990000"/>
          </a:solidFill>
          <a:latin typeface="FrutigerNext LT Medium" pitchFamily="34" charset="0"/>
          <a:ea typeface="华文细黑" pitchFamily="2" charset="-122"/>
          <a:cs typeface="宋体" charset="-122"/>
        </a:defRPr>
      </a:lvl6pPr>
      <a:lvl7pPr marL="1176284" algn="l" rtl="0" eaLnBrk="1" fontAlgn="base" hangingPunct="1">
        <a:spcBef>
          <a:spcPct val="0"/>
        </a:spcBef>
        <a:spcAft>
          <a:spcPct val="0"/>
        </a:spcAft>
        <a:defRPr sz="4100" b="1">
          <a:solidFill>
            <a:srgbClr val="990000"/>
          </a:solidFill>
          <a:latin typeface="FrutigerNext LT Medium" pitchFamily="34" charset="0"/>
          <a:ea typeface="华文细黑" pitchFamily="2" charset="-122"/>
          <a:cs typeface="宋体" charset="-122"/>
        </a:defRPr>
      </a:lvl7pPr>
      <a:lvl8pPr marL="1764426" algn="l" rtl="0" eaLnBrk="1" fontAlgn="base" hangingPunct="1">
        <a:spcBef>
          <a:spcPct val="0"/>
        </a:spcBef>
        <a:spcAft>
          <a:spcPct val="0"/>
        </a:spcAft>
        <a:defRPr sz="4100" b="1">
          <a:solidFill>
            <a:srgbClr val="990000"/>
          </a:solidFill>
          <a:latin typeface="FrutigerNext LT Medium" pitchFamily="34" charset="0"/>
          <a:ea typeface="华文细黑" pitchFamily="2" charset="-122"/>
          <a:cs typeface="宋体" charset="-122"/>
        </a:defRPr>
      </a:lvl8pPr>
      <a:lvl9pPr marL="2352568" algn="l" rtl="0" eaLnBrk="1" fontAlgn="base" hangingPunct="1">
        <a:spcBef>
          <a:spcPct val="0"/>
        </a:spcBef>
        <a:spcAft>
          <a:spcPct val="0"/>
        </a:spcAft>
        <a:defRPr sz="4100" b="1">
          <a:solidFill>
            <a:srgbClr val="990000"/>
          </a:solidFill>
          <a:latin typeface="FrutigerNext LT Medium" pitchFamily="34" charset="0"/>
          <a:ea typeface="华文细黑" pitchFamily="2" charset="-122"/>
          <a:cs typeface="宋体" charset="-122"/>
        </a:defRPr>
      </a:lvl9pPr>
    </p:titleStyle>
    <p:bodyStyle>
      <a:lvl1pPr marL="441107" indent="-441107" algn="l" rtl="0" eaLnBrk="0" fontAlgn="base" hangingPunct="0">
        <a:lnSpc>
          <a:spcPct val="140000"/>
        </a:lnSpc>
        <a:spcBef>
          <a:spcPct val="0"/>
        </a:spcBef>
        <a:spcAft>
          <a:spcPct val="0"/>
        </a:spcAft>
        <a:buClr>
          <a:srgbClr val="808080"/>
        </a:buClr>
        <a:buSzPct val="60000"/>
        <a:buFont typeface="Wingdings" pitchFamily="2" charset="2"/>
        <a:buChar char="l"/>
        <a:defRPr sz="3100" b="1">
          <a:solidFill>
            <a:schemeClr val="bg1"/>
          </a:solidFill>
          <a:latin typeface="FrutigerNext LT Regular" pitchFamily="34" charset="0"/>
          <a:ea typeface="黑体" pitchFamily="49" charset="-122"/>
          <a:cs typeface="+mn-cs"/>
        </a:defRPr>
      </a:lvl1pPr>
      <a:lvl2pPr marL="955731" indent="-367589"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470355" indent="-294071" algn="l" rtl="0" eaLnBrk="0" fontAlgn="base" hangingPunct="0">
        <a:lnSpc>
          <a:spcPct val="140000"/>
        </a:lnSpc>
        <a:spcBef>
          <a:spcPct val="0"/>
        </a:spcBef>
        <a:spcAft>
          <a:spcPct val="0"/>
        </a:spcAft>
        <a:buSzPct val="50000"/>
        <a:buFont typeface="Wingdings" pitchFamily="2" charset="2"/>
        <a:buChar char="n"/>
        <a:defRPr sz="2100">
          <a:solidFill>
            <a:schemeClr val="bg1"/>
          </a:solidFill>
          <a:latin typeface="FrutigerNext LT Regular" pitchFamily="34" charset="0"/>
          <a:ea typeface="+mn-ea"/>
          <a:cs typeface="+mn-cs"/>
        </a:defRPr>
      </a:lvl3pPr>
      <a:lvl4pPr marL="2058497" indent="-294071" algn="l" rtl="0" eaLnBrk="0" fontAlgn="base" hangingPunct="0">
        <a:lnSpc>
          <a:spcPct val="140000"/>
        </a:lnSpc>
        <a:spcBef>
          <a:spcPct val="0"/>
        </a:spcBef>
        <a:spcAft>
          <a:spcPct val="0"/>
        </a:spcAft>
        <a:buChar char="–"/>
        <a:defRPr sz="1800">
          <a:solidFill>
            <a:schemeClr val="bg1"/>
          </a:solidFill>
          <a:latin typeface="FrutigerNext LT Regular" pitchFamily="34" charset="0"/>
          <a:ea typeface="+mn-ea"/>
          <a:cs typeface="+mn-cs"/>
        </a:defRPr>
      </a:lvl4pPr>
      <a:lvl5pPr marL="2646639" indent="-294071" algn="l" rtl="0" eaLnBrk="0" fontAlgn="base" hangingPunct="0">
        <a:lnSpc>
          <a:spcPct val="140000"/>
        </a:lnSpc>
        <a:spcBef>
          <a:spcPct val="0"/>
        </a:spcBef>
        <a:spcAft>
          <a:spcPct val="0"/>
        </a:spcAft>
        <a:buFont typeface="Arial" pitchFamily="34" charset="0"/>
        <a:buChar char="~"/>
        <a:defRPr sz="1500">
          <a:solidFill>
            <a:schemeClr val="bg1"/>
          </a:solidFill>
          <a:latin typeface="FrutigerNext LT Regular" pitchFamily="34" charset="0"/>
          <a:ea typeface="+mn-ea"/>
          <a:cs typeface="+mn-cs"/>
        </a:defRPr>
      </a:lvl5pPr>
      <a:lvl6pPr marL="3234781" indent="-294071" algn="l" rtl="0" eaLnBrk="1" fontAlgn="base" hangingPunct="1">
        <a:spcBef>
          <a:spcPct val="20000"/>
        </a:spcBef>
        <a:spcAft>
          <a:spcPct val="0"/>
        </a:spcAft>
        <a:buFont typeface="Arial" charset="0"/>
        <a:buChar char="~"/>
        <a:defRPr sz="2100">
          <a:solidFill>
            <a:schemeClr val="tx1"/>
          </a:solidFill>
          <a:latin typeface="+mn-lt"/>
          <a:ea typeface="+mn-ea"/>
          <a:cs typeface="+mn-cs"/>
        </a:defRPr>
      </a:lvl6pPr>
      <a:lvl7pPr marL="3822924" indent="-294071" algn="l" rtl="0" eaLnBrk="1" fontAlgn="base" hangingPunct="1">
        <a:spcBef>
          <a:spcPct val="20000"/>
        </a:spcBef>
        <a:spcAft>
          <a:spcPct val="0"/>
        </a:spcAft>
        <a:buFont typeface="Arial" charset="0"/>
        <a:buChar char="~"/>
        <a:defRPr sz="2100">
          <a:solidFill>
            <a:schemeClr val="tx1"/>
          </a:solidFill>
          <a:latin typeface="+mn-lt"/>
          <a:ea typeface="+mn-ea"/>
          <a:cs typeface="+mn-cs"/>
        </a:defRPr>
      </a:lvl7pPr>
      <a:lvl8pPr marL="4411066" indent="-294071" algn="l" rtl="0" eaLnBrk="1" fontAlgn="base" hangingPunct="1">
        <a:spcBef>
          <a:spcPct val="20000"/>
        </a:spcBef>
        <a:spcAft>
          <a:spcPct val="0"/>
        </a:spcAft>
        <a:buFont typeface="Arial" charset="0"/>
        <a:buChar char="~"/>
        <a:defRPr sz="2100">
          <a:solidFill>
            <a:schemeClr val="tx1"/>
          </a:solidFill>
          <a:latin typeface="+mn-lt"/>
          <a:ea typeface="+mn-ea"/>
          <a:cs typeface="+mn-cs"/>
        </a:defRPr>
      </a:lvl8pPr>
      <a:lvl9pPr marL="4999208" indent="-294071" algn="l" rtl="0" eaLnBrk="1" fontAlgn="base" hangingPunct="1">
        <a:spcBef>
          <a:spcPct val="20000"/>
        </a:spcBef>
        <a:spcAft>
          <a:spcPct val="0"/>
        </a:spcAft>
        <a:buFont typeface="Arial" charset="0"/>
        <a:buChar char="~"/>
        <a:defRPr sz="2100">
          <a:solidFill>
            <a:schemeClr val="tx1"/>
          </a:solidFill>
          <a:latin typeface="+mn-lt"/>
          <a:ea typeface="+mn-ea"/>
          <a:cs typeface="+mn-cs"/>
        </a:defRPr>
      </a:lvl9pPr>
    </p:bodyStyle>
    <p:otherStyle>
      <a:defPPr>
        <a:defRPr lang="zh-CN"/>
      </a:defPPr>
      <a:lvl1pPr marL="0" algn="l" defTabSz="1176284" rtl="0" eaLnBrk="1" latinLnBrk="0" hangingPunct="1">
        <a:defRPr sz="2300" kern="1200">
          <a:solidFill>
            <a:schemeClr val="tx1"/>
          </a:solidFill>
          <a:latin typeface="+mn-lt"/>
          <a:ea typeface="+mn-ea"/>
          <a:cs typeface="+mn-cs"/>
        </a:defRPr>
      </a:lvl1pPr>
      <a:lvl2pPr marL="588142" algn="l" defTabSz="1176284" rtl="0" eaLnBrk="1" latinLnBrk="0" hangingPunct="1">
        <a:defRPr sz="2300" kern="1200">
          <a:solidFill>
            <a:schemeClr val="tx1"/>
          </a:solidFill>
          <a:latin typeface="+mn-lt"/>
          <a:ea typeface="+mn-ea"/>
          <a:cs typeface="+mn-cs"/>
        </a:defRPr>
      </a:lvl2pPr>
      <a:lvl3pPr marL="1176284" algn="l" defTabSz="1176284" rtl="0" eaLnBrk="1" latinLnBrk="0" hangingPunct="1">
        <a:defRPr sz="2300" kern="1200">
          <a:solidFill>
            <a:schemeClr val="tx1"/>
          </a:solidFill>
          <a:latin typeface="+mn-lt"/>
          <a:ea typeface="+mn-ea"/>
          <a:cs typeface="+mn-cs"/>
        </a:defRPr>
      </a:lvl3pPr>
      <a:lvl4pPr marL="1764426" algn="l" defTabSz="1176284" rtl="0" eaLnBrk="1" latinLnBrk="0" hangingPunct="1">
        <a:defRPr sz="2300" kern="1200">
          <a:solidFill>
            <a:schemeClr val="tx1"/>
          </a:solidFill>
          <a:latin typeface="+mn-lt"/>
          <a:ea typeface="+mn-ea"/>
          <a:cs typeface="+mn-cs"/>
        </a:defRPr>
      </a:lvl4pPr>
      <a:lvl5pPr marL="2352568" algn="l" defTabSz="1176284" rtl="0" eaLnBrk="1" latinLnBrk="0" hangingPunct="1">
        <a:defRPr sz="2300" kern="1200">
          <a:solidFill>
            <a:schemeClr val="tx1"/>
          </a:solidFill>
          <a:latin typeface="+mn-lt"/>
          <a:ea typeface="+mn-ea"/>
          <a:cs typeface="+mn-cs"/>
        </a:defRPr>
      </a:lvl5pPr>
      <a:lvl6pPr marL="2940710" algn="l" defTabSz="1176284" rtl="0" eaLnBrk="1" latinLnBrk="0" hangingPunct="1">
        <a:defRPr sz="2300" kern="1200">
          <a:solidFill>
            <a:schemeClr val="tx1"/>
          </a:solidFill>
          <a:latin typeface="+mn-lt"/>
          <a:ea typeface="+mn-ea"/>
          <a:cs typeface="+mn-cs"/>
        </a:defRPr>
      </a:lvl6pPr>
      <a:lvl7pPr marL="3528852" algn="l" defTabSz="1176284" rtl="0" eaLnBrk="1" latinLnBrk="0" hangingPunct="1">
        <a:defRPr sz="2300" kern="1200">
          <a:solidFill>
            <a:schemeClr val="tx1"/>
          </a:solidFill>
          <a:latin typeface="+mn-lt"/>
          <a:ea typeface="+mn-ea"/>
          <a:cs typeface="+mn-cs"/>
        </a:defRPr>
      </a:lvl7pPr>
      <a:lvl8pPr marL="4116995" algn="l" defTabSz="1176284" rtl="0" eaLnBrk="1" latinLnBrk="0" hangingPunct="1">
        <a:defRPr sz="2300" kern="1200">
          <a:solidFill>
            <a:schemeClr val="tx1"/>
          </a:solidFill>
          <a:latin typeface="+mn-lt"/>
          <a:ea typeface="+mn-ea"/>
          <a:cs typeface="+mn-cs"/>
        </a:defRPr>
      </a:lvl8pPr>
      <a:lvl9pPr marL="4705137" algn="l" defTabSz="1176284" rtl="0" eaLnBrk="1" latinLnBrk="0" hangingPunct="1">
        <a:defRPr sz="2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D:\0华为设计夹\2011-10\蔡钻华\ppt底2.jpg"/>
          <p:cNvPicPr>
            <a:picLocks noChangeAspect="1" noChangeArrowheads="1"/>
          </p:cNvPicPr>
          <p:nvPr/>
        </p:nvPicPr>
        <p:blipFill>
          <a:blip r:embed="rId20" cstate="print"/>
          <a:srcRect/>
          <a:stretch>
            <a:fillRect/>
          </a:stretch>
        </p:blipFill>
        <p:spPr bwMode="auto">
          <a:xfrm>
            <a:off x="-8999" y="-3175"/>
            <a:ext cx="11526575" cy="6224588"/>
          </a:xfrm>
          <a:prstGeom prst="rect">
            <a:avLst/>
          </a:prstGeom>
          <a:noFill/>
          <a:ln w="9525">
            <a:noFill/>
            <a:miter lim="800000"/>
            <a:headEnd/>
            <a:tailEnd/>
          </a:ln>
        </p:spPr>
      </p:pic>
      <p:pic>
        <p:nvPicPr>
          <p:cNvPr id="3075" name="Picture 104" descr="PPT胶片内页元素-16比9-内页灰条"/>
          <p:cNvPicPr>
            <a:picLocks noChangeAspect="1" noChangeArrowheads="1"/>
          </p:cNvPicPr>
          <p:nvPr/>
        </p:nvPicPr>
        <p:blipFill>
          <a:blip r:embed="rId21" cstate="print"/>
          <a:srcRect/>
          <a:stretch>
            <a:fillRect/>
          </a:stretch>
        </p:blipFill>
        <p:spPr bwMode="auto">
          <a:xfrm>
            <a:off x="0" y="6224588"/>
            <a:ext cx="11517576" cy="633412"/>
          </a:xfrm>
          <a:prstGeom prst="rect">
            <a:avLst/>
          </a:prstGeom>
          <a:noFill/>
          <a:ln w="9525">
            <a:noFill/>
            <a:miter lim="800000"/>
            <a:headEnd/>
            <a:tailEnd/>
          </a:ln>
        </p:spPr>
      </p:pic>
      <p:pic>
        <p:nvPicPr>
          <p:cNvPr id="3076" name="Picture 101" descr="图片3副本"/>
          <p:cNvPicPr>
            <a:picLocks noChangeAspect="1" noChangeArrowheads="1"/>
          </p:cNvPicPr>
          <p:nvPr/>
        </p:nvPicPr>
        <p:blipFill>
          <a:blip r:embed="rId22" cstate="print"/>
          <a:srcRect/>
          <a:stretch>
            <a:fillRect/>
          </a:stretch>
        </p:blipFill>
        <p:spPr bwMode="auto">
          <a:xfrm>
            <a:off x="9620228" y="6392864"/>
            <a:ext cx="1223902" cy="307975"/>
          </a:xfrm>
          <a:prstGeom prst="rect">
            <a:avLst/>
          </a:prstGeom>
          <a:noFill/>
          <a:ln w="9525">
            <a:noFill/>
            <a:miter lim="800000"/>
            <a:headEnd/>
            <a:tailEnd/>
          </a:ln>
        </p:spPr>
      </p:pic>
      <p:sp>
        <p:nvSpPr>
          <p:cNvPr id="154" name="Text Box 8"/>
          <p:cNvSpPr txBox="1">
            <a:spLocks noChangeArrowheads="1"/>
          </p:cNvSpPr>
          <p:nvPr/>
        </p:nvSpPr>
        <p:spPr bwMode="auto">
          <a:xfrm>
            <a:off x="827933" y="6502401"/>
            <a:ext cx="2680326" cy="184666"/>
          </a:xfrm>
          <a:prstGeom prst="rect">
            <a:avLst/>
          </a:prstGeom>
          <a:noFill/>
          <a:ln>
            <a:noFill/>
          </a:ln>
          <a:extLst>
            <a:ext uri="{909E8E84-426E-40DD-AFC4-6F175D3DCCD1}"/>
            <a:ext uri="{91240B29-F687-4F45-9708-019B960494DF}"/>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smtClean="0">
                <a:solidFill>
                  <a:srgbClr val="000000"/>
                </a:solidFill>
                <a:latin typeface="FrutigerNext LT Bold" pitchFamily="34" charset="0"/>
                <a:ea typeface="MS PGothic" pitchFamily="34" charset="-128"/>
              </a:rPr>
              <a:t>HUAWEI TECHNOLOGIES CO., LTD.</a:t>
            </a:r>
          </a:p>
        </p:txBody>
      </p:sp>
      <p:sp>
        <p:nvSpPr>
          <p:cNvPr id="3078" name="Rectangle 13"/>
          <p:cNvSpPr>
            <a:spLocks noGrp="1" noChangeArrowheads="1"/>
          </p:cNvSpPr>
          <p:nvPr>
            <p:ph type="title"/>
          </p:nvPr>
        </p:nvSpPr>
        <p:spPr bwMode="auto">
          <a:xfrm>
            <a:off x="827933" y="400051"/>
            <a:ext cx="9864709" cy="758825"/>
          </a:xfrm>
          <a:prstGeom prst="rect">
            <a:avLst/>
          </a:prstGeom>
          <a:noFill/>
          <a:ln w="9525">
            <a:noFill/>
            <a:miter lim="800000"/>
            <a:headEnd/>
            <a:tailEnd/>
          </a:ln>
        </p:spPr>
        <p:txBody>
          <a:bodyPr vert="horz" wrap="square" lIns="0" tIns="40064" rIns="80129" bIns="40064" numCol="1" anchor="t" anchorCtr="0" compatLnSpc="1">
            <a:prstTxWarp prst="textNoShape">
              <a:avLst/>
            </a:prstTxWarp>
          </a:bodyPr>
          <a:lstStyle/>
          <a:p>
            <a:pPr lvl="0"/>
            <a:r>
              <a:rPr lang="zh-CN" altLang="en-US" smtClean="0"/>
              <a:t>单击此处编辑母版标题样式</a:t>
            </a:r>
          </a:p>
        </p:txBody>
      </p:sp>
      <p:sp>
        <p:nvSpPr>
          <p:cNvPr id="3079" name="Rectangle 21"/>
          <p:cNvSpPr>
            <a:spLocks noChangeArrowheads="1"/>
          </p:cNvSpPr>
          <p:nvPr/>
        </p:nvSpPr>
        <p:spPr bwMode="auto">
          <a:xfrm>
            <a:off x="4853610" y="6502401"/>
            <a:ext cx="1565959" cy="184666"/>
          </a:xfrm>
          <a:prstGeom prst="rect">
            <a:avLst/>
          </a:prstGeom>
          <a:noFill/>
          <a:ln>
            <a:noFill/>
          </a:ln>
          <a:effectLst/>
          <a:extLst>
            <a:ext uri="{909E8E84-426E-40DD-AFC4-6F175D3DCCD1}"/>
            <a:ext uri="{91240B29-F687-4F45-9708-019B960494DF}"/>
            <a:ext uri="{AF507438-7753-43E0-B8FC-AC1667EBCBE1}"/>
          </a:extLst>
        </p:spPr>
        <p:txBody>
          <a:bodyPr wrap="none" lIns="80082" tIns="0" rIns="80082" bIns="0">
            <a:spAutoFit/>
          </a:bodyPr>
          <a:lstStyle/>
          <a:p>
            <a:pPr defTabSz="801688" eaLnBrk="0" hangingPunct="0">
              <a:defRPr/>
            </a:pPr>
            <a:r>
              <a:rPr lang="en-US" altLang="zh-CN" sz="1200">
                <a:solidFill>
                  <a:srgbClr val="000000"/>
                </a:solidFill>
                <a:latin typeface="FrutigerNext LT Bold" pitchFamily="34" charset="0"/>
                <a:ea typeface="ＭＳ Ｐゴシック" pitchFamily="34" charset="-128"/>
              </a:rPr>
              <a:t>Huawei Confidential </a:t>
            </a:r>
          </a:p>
        </p:txBody>
      </p:sp>
      <p:sp>
        <p:nvSpPr>
          <p:cNvPr id="3080" name="Rectangle 68"/>
          <p:cNvSpPr>
            <a:spLocks noGrp="1" noChangeArrowheads="1"/>
          </p:cNvSpPr>
          <p:nvPr>
            <p:ph type="body" idx="1"/>
          </p:nvPr>
        </p:nvSpPr>
        <p:spPr bwMode="auto">
          <a:xfrm>
            <a:off x="827933" y="1628776"/>
            <a:ext cx="9864709"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grpSp>
        <p:nvGrpSpPr>
          <p:cNvPr id="3" name="Group 88"/>
          <p:cNvGrpSpPr>
            <a:grpSpLocks/>
          </p:cNvGrpSpPr>
          <p:nvPr/>
        </p:nvGrpSpPr>
        <p:grpSpPr bwMode="auto">
          <a:xfrm>
            <a:off x="11750057" y="3832225"/>
            <a:ext cx="1088913" cy="3025775"/>
            <a:chOff x="5874" y="2414"/>
            <a:chExt cx="544" cy="1906"/>
          </a:xfrm>
        </p:grpSpPr>
        <p:sp>
          <p:nvSpPr>
            <p:cNvPr id="308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ext uri="{AF507438-7753-43E0-B8FC-AC1667EBCBE1}"/>
            </a:extLst>
          </p:spPr>
          <p:txBody>
            <a:bodyPr wrap="none" anchor="ctr"/>
            <a:lstStyle/>
            <a:p>
              <a:pPr>
                <a:defRPr/>
              </a:pPr>
              <a:endParaRPr lang="zh-CN" altLang="en-US">
                <a:solidFill>
                  <a:srgbClr val="000000"/>
                </a:solidFill>
                <a:ea typeface="宋体" pitchFamily="2" charset="-122"/>
              </a:endParaRPr>
            </a:p>
          </p:txBody>
        </p:sp>
        <p:grpSp>
          <p:nvGrpSpPr>
            <p:cNvPr id="4" name="Group 87"/>
            <p:cNvGrpSpPr>
              <a:grpSpLocks/>
            </p:cNvGrpSpPr>
            <p:nvPr userDrawn="1"/>
          </p:nvGrpSpPr>
          <p:grpSpPr bwMode="auto">
            <a:xfrm>
              <a:off x="5941" y="2475"/>
              <a:ext cx="409" cy="1783"/>
              <a:chOff x="5921" y="2387"/>
              <a:chExt cx="409" cy="1783"/>
            </a:xfrm>
          </p:grpSpPr>
          <p:grpSp>
            <p:nvGrpSpPr>
              <p:cNvPr id="5" name="Group 18"/>
              <p:cNvGrpSpPr>
                <a:grpSpLocks noChangeAspect="1"/>
              </p:cNvGrpSpPr>
              <p:nvPr userDrawn="1"/>
            </p:nvGrpSpPr>
            <p:grpSpPr bwMode="auto">
              <a:xfrm>
                <a:off x="5921" y="2506"/>
                <a:ext cx="409" cy="101"/>
                <a:chOff x="5893" y="2387"/>
                <a:chExt cx="466" cy="115"/>
              </a:xfrm>
            </p:grpSpPr>
            <p:sp>
              <p:nvSpPr>
                <p:cNvPr id="3149"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50"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51"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52"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grpSp>
          <p:grpSp>
            <p:nvGrpSpPr>
              <p:cNvPr id="6" name="Group 23"/>
              <p:cNvGrpSpPr>
                <a:grpSpLocks noChangeAspect="1"/>
              </p:cNvGrpSpPr>
              <p:nvPr userDrawn="1"/>
            </p:nvGrpSpPr>
            <p:grpSpPr bwMode="auto">
              <a:xfrm>
                <a:off x="5921" y="2626"/>
                <a:ext cx="409" cy="101"/>
                <a:chOff x="5893" y="2523"/>
                <a:chExt cx="466" cy="115"/>
              </a:xfrm>
            </p:grpSpPr>
            <p:sp>
              <p:nvSpPr>
                <p:cNvPr id="3145"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46"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47"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48"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grpSp>
          <p:grpSp>
            <p:nvGrpSpPr>
              <p:cNvPr id="7" name="Group 28"/>
              <p:cNvGrpSpPr>
                <a:grpSpLocks noChangeAspect="1"/>
              </p:cNvGrpSpPr>
              <p:nvPr userDrawn="1"/>
            </p:nvGrpSpPr>
            <p:grpSpPr bwMode="auto">
              <a:xfrm>
                <a:off x="5921" y="2745"/>
                <a:ext cx="409" cy="101"/>
                <a:chOff x="5893" y="2659"/>
                <a:chExt cx="466" cy="115"/>
              </a:xfrm>
            </p:grpSpPr>
            <p:sp>
              <p:nvSpPr>
                <p:cNvPr id="3141"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42"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43"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44"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grpSp>
          <p:grpSp>
            <p:nvGrpSpPr>
              <p:cNvPr id="8" name="Group 33"/>
              <p:cNvGrpSpPr>
                <a:grpSpLocks noChangeAspect="1"/>
              </p:cNvGrpSpPr>
              <p:nvPr userDrawn="1"/>
            </p:nvGrpSpPr>
            <p:grpSpPr bwMode="auto">
              <a:xfrm>
                <a:off x="5921" y="2387"/>
                <a:ext cx="409" cy="104"/>
                <a:chOff x="5893" y="2251"/>
                <a:chExt cx="466" cy="119"/>
              </a:xfrm>
            </p:grpSpPr>
            <p:sp>
              <p:nvSpPr>
                <p:cNvPr id="3137"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38"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39"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40"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grpSp>
          <p:grpSp>
            <p:nvGrpSpPr>
              <p:cNvPr id="9" name="Group 38"/>
              <p:cNvGrpSpPr>
                <a:grpSpLocks noChangeAspect="1"/>
              </p:cNvGrpSpPr>
              <p:nvPr userDrawn="1"/>
            </p:nvGrpSpPr>
            <p:grpSpPr bwMode="auto">
              <a:xfrm>
                <a:off x="5921" y="2944"/>
                <a:ext cx="409" cy="101"/>
                <a:chOff x="5893" y="2886"/>
                <a:chExt cx="466" cy="115"/>
              </a:xfrm>
            </p:grpSpPr>
            <p:sp>
              <p:nvSpPr>
                <p:cNvPr id="3133"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34"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35"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36"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grpSp>
          <p:grpSp>
            <p:nvGrpSpPr>
              <p:cNvPr id="10" name="Group 43"/>
              <p:cNvGrpSpPr>
                <a:grpSpLocks noChangeAspect="1"/>
              </p:cNvGrpSpPr>
              <p:nvPr userDrawn="1"/>
            </p:nvGrpSpPr>
            <p:grpSpPr bwMode="auto">
              <a:xfrm>
                <a:off x="5921" y="3064"/>
                <a:ext cx="409" cy="101"/>
                <a:chOff x="5893" y="3022"/>
                <a:chExt cx="466" cy="115"/>
              </a:xfrm>
            </p:grpSpPr>
            <p:sp>
              <p:nvSpPr>
                <p:cNvPr id="3129"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30"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31"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32"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grpSp>
          <p:grpSp>
            <p:nvGrpSpPr>
              <p:cNvPr id="11" name="Group 48"/>
              <p:cNvGrpSpPr>
                <a:grpSpLocks noChangeAspect="1"/>
              </p:cNvGrpSpPr>
              <p:nvPr userDrawn="1"/>
            </p:nvGrpSpPr>
            <p:grpSpPr bwMode="auto">
              <a:xfrm>
                <a:off x="5921" y="3183"/>
                <a:ext cx="409" cy="101"/>
                <a:chOff x="5893" y="3158"/>
                <a:chExt cx="466" cy="115"/>
              </a:xfrm>
            </p:grpSpPr>
            <p:sp>
              <p:nvSpPr>
                <p:cNvPr id="3125"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26"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27"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28"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grpSp>
          <p:grpSp>
            <p:nvGrpSpPr>
              <p:cNvPr id="12" name="Group 53"/>
              <p:cNvGrpSpPr>
                <a:grpSpLocks noChangeAspect="1"/>
              </p:cNvGrpSpPr>
              <p:nvPr userDrawn="1"/>
            </p:nvGrpSpPr>
            <p:grpSpPr bwMode="auto">
              <a:xfrm>
                <a:off x="5921" y="3383"/>
                <a:ext cx="409" cy="100"/>
                <a:chOff x="5893" y="3385"/>
                <a:chExt cx="466" cy="115"/>
              </a:xfrm>
            </p:grpSpPr>
            <p:sp>
              <p:nvSpPr>
                <p:cNvPr id="3121"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22"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23"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24"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grpSp>
          <p:grpSp>
            <p:nvGrpSpPr>
              <p:cNvPr id="13" name="Group 58"/>
              <p:cNvGrpSpPr>
                <a:grpSpLocks noChangeAspect="1"/>
              </p:cNvGrpSpPr>
              <p:nvPr userDrawn="1"/>
            </p:nvGrpSpPr>
            <p:grpSpPr bwMode="auto">
              <a:xfrm>
                <a:off x="5921" y="3502"/>
                <a:ext cx="409" cy="101"/>
                <a:chOff x="5893" y="3521"/>
                <a:chExt cx="466" cy="115"/>
              </a:xfrm>
            </p:grpSpPr>
            <p:sp>
              <p:nvSpPr>
                <p:cNvPr id="3117"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18"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19"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20"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grpSp>
          <p:grpSp>
            <p:nvGrpSpPr>
              <p:cNvPr id="14" name="Group 63"/>
              <p:cNvGrpSpPr>
                <a:grpSpLocks noChangeAspect="1"/>
              </p:cNvGrpSpPr>
              <p:nvPr userDrawn="1"/>
            </p:nvGrpSpPr>
            <p:grpSpPr bwMode="auto">
              <a:xfrm>
                <a:off x="5921" y="3621"/>
                <a:ext cx="409" cy="101"/>
                <a:chOff x="5893" y="3657"/>
                <a:chExt cx="466" cy="115"/>
              </a:xfrm>
            </p:grpSpPr>
            <p:sp>
              <p:nvSpPr>
                <p:cNvPr id="3113"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14"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15"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16"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grpSp>
          <p:grpSp>
            <p:nvGrpSpPr>
              <p:cNvPr id="15" name="Group 68"/>
              <p:cNvGrpSpPr>
                <a:grpSpLocks noChangeAspect="1"/>
              </p:cNvGrpSpPr>
              <p:nvPr userDrawn="1"/>
            </p:nvGrpSpPr>
            <p:grpSpPr bwMode="auto">
              <a:xfrm>
                <a:off x="5921" y="3821"/>
                <a:ext cx="409" cy="101"/>
                <a:chOff x="5893" y="3884"/>
                <a:chExt cx="466" cy="115"/>
              </a:xfrm>
            </p:grpSpPr>
            <p:sp>
              <p:nvSpPr>
                <p:cNvPr id="3109"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10"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11"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12"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grpSp>
          <p:grpSp>
            <p:nvGrpSpPr>
              <p:cNvPr id="16" name="Group 73"/>
              <p:cNvGrpSpPr>
                <a:grpSpLocks noChangeAspect="1"/>
              </p:cNvGrpSpPr>
              <p:nvPr userDrawn="1"/>
            </p:nvGrpSpPr>
            <p:grpSpPr bwMode="auto">
              <a:xfrm>
                <a:off x="5921" y="3945"/>
                <a:ext cx="409" cy="101"/>
                <a:chOff x="5893" y="4026"/>
                <a:chExt cx="466" cy="115"/>
              </a:xfrm>
            </p:grpSpPr>
            <p:sp>
              <p:nvSpPr>
                <p:cNvPr id="3105"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06"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07"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08"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grpSp>
          <p:grpSp>
            <p:nvGrpSpPr>
              <p:cNvPr id="17" name="Group 78"/>
              <p:cNvGrpSpPr>
                <a:grpSpLocks noChangeAspect="1"/>
              </p:cNvGrpSpPr>
              <p:nvPr userDrawn="1"/>
            </p:nvGrpSpPr>
            <p:grpSpPr bwMode="auto">
              <a:xfrm>
                <a:off x="5921" y="4069"/>
                <a:ext cx="409" cy="101"/>
                <a:chOff x="5893" y="4167"/>
                <a:chExt cx="466" cy="115"/>
              </a:xfrm>
            </p:grpSpPr>
            <p:sp>
              <p:nvSpPr>
                <p:cNvPr id="2"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02"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03"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sp>
              <p:nvSpPr>
                <p:cNvPr id="3104"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ext uri="{AF507438-7753-43E0-B8FC-AC1667EBCBE1}"/>
                </a:extLst>
              </p:spPr>
              <p:txBody>
                <a:bodyPr rot="10800000" wrap="none" anchor="ctr"/>
                <a:lstStyle/>
                <a:p>
                  <a:pPr>
                    <a:defRPr/>
                  </a:pPr>
                  <a:endParaRPr lang="zh-CN" altLang="en-US">
                    <a:solidFill>
                      <a:srgbClr val="000000"/>
                    </a:solidFill>
                    <a:ea typeface="宋体" pitchFamily="2" charset="-122"/>
                  </a:endParaRPr>
                </a:p>
              </p:txBody>
            </p:sp>
          </p:grpSp>
        </p:grpSp>
      </p:grpSp>
      <p:sp>
        <p:nvSpPr>
          <p:cNvPr id="3082" name="Rectangle 5"/>
          <p:cNvSpPr>
            <a:spLocks noChangeArrowheads="1"/>
          </p:cNvSpPr>
          <p:nvPr/>
        </p:nvSpPr>
        <p:spPr bwMode="auto">
          <a:xfrm>
            <a:off x="8015357" y="6502401"/>
            <a:ext cx="2642788" cy="455613"/>
          </a:xfrm>
          <a:prstGeom prst="rect">
            <a:avLst/>
          </a:prstGeom>
          <a:noFill/>
          <a:ln>
            <a:noFill/>
          </a:ln>
          <a:extLst>
            <a:ext uri="{909E8E84-426E-40DD-AFC4-6F175D3DCCD1}"/>
            <a:ext uri="{91240B29-F687-4F45-9708-019B960494DF}"/>
          </a:extLst>
        </p:spPr>
        <p:txBody>
          <a:bodyPr lIns="0" tIns="0" rIns="0" bIns="0"/>
          <a:lstStyle/>
          <a:p>
            <a:pPr eaLnBrk="0" hangingPunct="0">
              <a:lnSpc>
                <a:spcPct val="85000"/>
              </a:lnSpc>
              <a:defRPr/>
            </a:pPr>
            <a:r>
              <a:rPr lang="de-DE" altLang="zh-CN" sz="1200">
                <a:solidFill>
                  <a:srgbClr val="000000"/>
                </a:solidFill>
                <a:latin typeface="FrutigerNext LT Bold" pitchFamily="34" charset="0"/>
                <a:ea typeface="ＭＳ Ｐゴシック" pitchFamily="34" charset="-128"/>
              </a:rPr>
              <a:t>Page </a:t>
            </a:r>
            <a:fld id="{1B8DCD9C-0B41-4464-B3E1-B8986BF79373}" type="slidenum">
              <a:rPr lang="de-DE" altLang="zh-CN" sz="1200">
                <a:solidFill>
                  <a:srgbClr val="000000"/>
                </a:solidFill>
                <a:latin typeface="FrutigerNext LT Bold" pitchFamily="34" charset="0"/>
                <a:ea typeface="ＭＳ Ｐゴシック" pitchFamily="34" charset="-128"/>
              </a:rPr>
              <a:pPr eaLnBrk="0" hangingPunct="0">
                <a:lnSpc>
                  <a:spcPct val="85000"/>
                </a:lnSpc>
                <a:defRPr/>
              </a:pPr>
              <a:t>‹#›</a:t>
            </a:fld>
            <a:endParaRPr lang="en-GB" altLang="zh-CN" sz="120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634209" y="1330326"/>
            <a:ext cx="3497719" cy="3876675"/>
          </a:xfrm>
          <a:prstGeom prst="rect">
            <a:avLst/>
          </a:prstGeom>
          <a:noFill/>
          <a:ln>
            <a:noFill/>
          </a:ln>
          <a:effectLst/>
          <a:extLst>
            <a:ext uri="{909E8E84-426E-40DD-AFC4-6F175D3DCCD1}"/>
            <a:ext uri="{91240B29-F687-4F45-9708-019B960494DF}"/>
            <a:ext uri="{AF507438-7753-43E0-B8FC-AC1667EBCBE1}"/>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spcBef>
                <a:spcPct val="20000"/>
              </a:spcBef>
              <a:defRPr/>
            </a:pPr>
            <a:r>
              <a:rPr lang="zh-CN" altLang="zh-CN" sz="1100" dirty="0" smtClean="0">
                <a:solidFill>
                  <a:srgbClr val="FFFFFF"/>
                </a:solidFill>
                <a:latin typeface="FrutigerNext LT Regular" pitchFamily="34" charset="0"/>
              </a:rPr>
              <a:t>Slide title :32-35pt  </a:t>
            </a:r>
          </a:p>
          <a:p>
            <a:pPr algn="r" eaLnBrk="1" hangingPunct="1">
              <a:spcBef>
                <a:spcPct val="20000"/>
              </a:spcBef>
              <a:defRPr/>
            </a:pPr>
            <a:r>
              <a:rPr lang="zh-CN" altLang="zh-CN" sz="1100" dirty="0" smtClean="0">
                <a:solidFill>
                  <a:srgbClr val="FFFFFF"/>
                </a:solidFill>
                <a:latin typeface="FrutigerNext LT Regular" pitchFamily="34" charset="0"/>
              </a:rPr>
              <a:t>Color: R153 G0 B0</a:t>
            </a:r>
          </a:p>
          <a:p>
            <a:pPr algn="r" eaLnBrk="1" hangingPunct="1">
              <a:spcBef>
                <a:spcPct val="20000"/>
              </a:spcBef>
              <a:defRPr/>
            </a:pPr>
            <a:r>
              <a:rPr lang="zh-CN" altLang="zh-CN" sz="1100" dirty="0" smtClean="0">
                <a:solidFill>
                  <a:srgbClr val="FFFFFF"/>
                </a:solidFill>
                <a:latin typeface="FrutigerNext LT Regular" pitchFamily="34" charset="0"/>
              </a:rPr>
              <a:t>Corporate Font :</a:t>
            </a:r>
          </a:p>
          <a:p>
            <a:pPr algn="r" eaLnBrk="1" hangingPunct="1">
              <a:spcBef>
                <a:spcPct val="20000"/>
              </a:spcBef>
              <a:defRPr/>
            </a:pPr>
            <a:r>
              <a:rPr lang="zh-CN" altLang="zh-CN" sz="1100" dirty="0" smtClean="0">
                <a:solidFill>
                  <a:srgbClr val="FFFFFF"/>
                </a:solidFill>
                <a:latin typeface="FrutigerNext LT Regular" pitchFamily="34" charset="0"/>
              </a:rPr>
              <a:t>FrutigerNext LT Medium</a:t>
            </a:r>
          </a:p>
          <a:p>
            <a:pPr algn="r" eaLnBrk="1" hangingPunct="1">
              <a:spcBef>
                <a:spcPct val="20000"/>
              </a:spcBef>
              <a:defRPr/>
            </a:pPr>
            <a:r>
              <a:rPr lang="zh-CN" altLang="zh-CN" sz="1100" dirty="0" smtClean="0">
                <a:solidFill>
                  <a:srgbClr val="FFFFFF"/>
                </a:solidFill>
                <a:latin typeface="FrutigerNext LT Regular" pitchFamily="34" charset="0"/>
              </a:rPr>
              <a:t>Font to be used by customers and </a:t>
            </a:r>
          </a:p>
          <a:p>
            <a:pPr algn="r" eaLnBrk="1" hangingPunct="1">
              <a:spcBef>
                <a:spcPct val="20000"/>
              </a:spcBef>
              <a:defRPr/>
            </a:pPr>
            <a:r>
              <a:rPr lang="zh-CN" altLang="zh-CN" sz="1100" dirty="0" smtClean="0">
                <a:solidFill>
                  <a:srgbClr val="FFFFFF"/>
                </a:solidFill>
                <a:latin typeface="FrutigerNext LT Regular" pitchFamily="34" charset="0"/>
              </a:rPr>
              <a:t>partners : </a:t>
            </a:r>
          </a:p>
          <a:p>
            <a:pPr algn="r" eaLnBrk="1" hangingPunct="1">
              <a:spcBef>
                <a:spcPct val="20000"/>
              </a:spcBef>
              <a:defRPr/>
            </a:pPr>
            <a:r>
              <a:rPr lang="zh-CN" altLang="zh-CN" sz="1100" dirty="0" smtClean="0">
                <a:solidFill>
                  <a:srgbClr val="FFFFFF"/>
                </a:solidFill>
                <a:latin typeface="FrutigerNext LT Regular" pitchFamily="34" charset="0"/>
              </a:rPr>
              <a:t>Arial</a:t>
            </a:r>
          </a:p>
          <a:p>
            <a:pPr algn="r" eaLnBrk="1" hangingPunct="1">
              <a:spcBef>
                <a:spcPct val="20000"/>
              </a:spcBef>
              <a:defRPr/>
            </a:pPr>
            <a:endParaRPr lang="zh-CN" altLang="zh-CN" sz="1100" dirty="0" smtClean="0">
              <a:solidFill>
                <a:srgbClr val="FFFFFF"/>
              </a:solidFill>
              <a:latin typeface="FrutigerNext LT Regular" pitchFamily="34" charset="0"/>
            </a:endParaRPr>
          </a:p>
          <a:p>
            <a:pPr algn="r" eaLnBrk="1" hangingPunct="1">
              <a:spcBef>
                <a:spcPct val="20000"/>
              </a:spcBef>
              <a:defRPr/>
            </a:pPr>
            <a:endParaRPr lang="zh-CN" altLang="zh-CN" sz="1100" dirty="0" smtClean="0">
              <a:solidFill>
                <a:srgbClr val="FFFFFF"/>
              </a:solidFill>
              <a:latin typeface="FrutigerNext LT Regular" pitchFamily="34" charset="0"/>
            </a:endParaRPr>
          </a:p>
          <a:p>
            <a:pPr algn="r" eaLnBrk="1" hangingPunct="1">
              <a:spcBef>
                <a:spcPct val="20000"/>
              </a:spcBef>
              <a:defRPr/>
            </a:pPr>
            <a:endParaRPr lang="zh-CN" altLang="zh-CN" sz="1100" dirty="0" smtClean="0">
              <a:solidFill>
                <a:srgbClr val="FFFFFF"/>
              </a:solidFill>
              <a:latin typeface="FrutigerNext LT Regular" pitchFamily="34" charset="0"/>
            </a:endParaRPr>
          </a:p>
          <a:p>
            <a:pPr algn="r" eaLnBrk="1" hangingPunct="1">
              <a:spcBef>
                <a:spcPct val="20000"/>
              </a:spcBef>
              <a:defRPr/>
            </a:pPr>
            <a:r>
              <a:rPr lang="zh-CN" altLang="zh-CN" sz="1100" dirty="0" smtClean="0">
                <a:solidFill>
                  <a:srgbClr val="FFFFFF"/>
                </a:solidFill>
                <a:latin typeface="FrutigerNext LT Regular" pitchFamily="34" charset="0"/>
              </a:rPr>
              <a:t>Slide text :20-22pt</a:t>
            </a:r>
          </a:p>
          <a:p>
            <a:pPr algn="r" eaLnBrk="1" hangingPunct="1">
              <a:spcBef>
                <a:spcPct val="20000"/>
              </a:spcBef>
              <a:defRPr/>
            </a:pPr>
            <a:r>
              <a:rPr lang="zh-CN" altLang="zh-CN" sz="1100" dirty="0" smtClean="0">
                <a:solidFill>
                  <a:srgbClr val="FFFFFF"/>
                </a:solidFill>
                <a:latin typeface="FrutigerNext LT Regular" pitchFamily="34" charset="0"/>
              </a:rPr>
              <a:t>Bullets level 2-5:</a:t>
            </a:r>
          </a:p>
          <a:p>
            <a:pPr algn="r" eaLnBrk="1" hangingPunct="1">
              <a:spcBef>
                <a:spcPct val="20000"/>
              </a:spcBef>
              <a:defRPr/>
            </a:pPr>
            <a:r>
              <a:rPr lang="zh-CN" altLang="zh-CN" sz="1100" dirty="0" smtClean="0">
                <a:solidFill>
                  <a:srgbClr val="FFFFFF"/>
                </a:solidFill>
                <a:latin typeface="FrutigerNext LT Regular" pitchFamily="34" charset="0"/>
              </a:rPr>
              <a:t> 18pt  </a:t>
            </a:r>
          </a:p>
          <a:p>
            <a:pPr algn="r" eaLnBrk="1" hangingPunct="1">
              <a:spcBef>
                <a:spcPct val="20000"/>
              </a:spcBef>
              <a:defRPr/>
            </a:pPr>
            <a:r>
              <a:rPr lang="zh-CN" altLang="zh-CN" sz="1100" dirty="0" smtClean="0">
                <a:solidFill>
                  <a:srgbClr val="FFFFFF"/>
                </a:solidFill>
                <a:latin typeface="FrutigerNext LT Regular" pitchFamily="34" charset="0"/>
              </a:rPr>
              <a:t>Color:Black</a:t>
            </a:r>
          </a:p>
          <a:p>
            <a:pPr algn="r" eaLnBrk="1" hangingPunct="1">
              <a:spcBef>
                <a:spcPct val="20000"/>
              </a:spcBef>
              <a:defRPr/>
            </a:pPr>
            <a:r>
              <a:rPr lang="zh-CN" altLang="zh-CN" sz="1100" dirty="0" smtClean="0">
                <a:solidFill>
                  <a:srgbClr val="FFFFFF"/>
                </a:solidFill>
                <a:latin typeface="FrutigerNext LT Regular" pitchFamily="34" charset="0"/>
              </a:rPr>
              <a:t>Corporate Font :</a:t>
            </a:r>
          </a:p>
          <a:p>
            <a:pPr algn="r" eaLnBrk="1" hangingPunct="1">
              <a:spcBef>
                <a:spcPct val="20000"/>
              </a:spcBef>
              <a:defRPr/>
            </a:pPr>
            <a:r>
              <a:rPr lang="zh-CN" altLang="zh-CN" sz="1100" dirty="0" smtClean="0">
                <a:solidFill>
                  <a:srgbClr val="FFFFFF"/>
                </a:solidFill>
                <a:latin typeface="FrutigerNext LT Regular" pitchFamily="34" charset="0"/>
              </a:rPr>
              <a:t>FrutigerNext LT Medium</a:t>
            </a:r>
          </a:p>
          <a:p>
            <a:pPr algn="r" eaLnBrk="1" hangingPunct="1">
              <a:spcBef>
                <a:spcPct val="20000"/>
              </a:spcBef>
              <a:defRPr/>
            </a:pPr>
            <a:r>
              <a:rPr lang="zh-CN" altLang="zh-CN" sz="1100" dirty="0" smtClean="0">
                <a:solidFill>
                  <a:srgbClr val="FFFFFF"/>
                </a:solidFill>
                <a:latin typeface="FrutigerNext LT Regular" pitchFamily="34" charset="0"/>
              </a:rPr>
              <a:t>Font to be used by customers and </a:t>
            </a:r>
          </a:p>
          <a:p>
            <a:pPr algn="r" eaLnBrk="1" hangingPunct="1">
              <a:spcBef>
                <a:spcPct val="20000"/>
              </a:spcBef>
              <a:defRPr/>
            </a:pPr>
            <a:r>
              <a:rPr lang="zh-CN" altLang="zh-CN" sz="1100" dirty="0" smtClean="0">
                <a:solidFill>
                  <a:srgbClr val="FFFFFF"/>
                </a:solidFill>
                <a:latin typeface="FrutigerNext LT Regular" pitchFamily="34" charset="0"/>
              </a:rPr>
              <a:t>partners : </a:t>
            </a:r>
          </a:p>
          <a:p>
            <a:pPr algn="r" eaLnBrk="1" hangingPunct="1">
              <a:spcBef>
                <a:spcPct val="20000"/>
              </a:spcBef>
              <a:defRPr/>
            </a:pPr>
            <a:r>
              <a:rPr lang="zh-CN" altLang="zh-CN" sz="1100" dirty="0" smtClean="0">
                <a:solidFill>
                  <a:srgbClr val="FFFFFF"/>
                </a:solidFill>
                <a:latin typeface="FrutigerNext LT Regular" pitchFamily="34" charset="0"/>
              </a:rPr>
              <a:t>Arial</a:t>
            </a:r>
          </a:p>
        </p:txBody>
      </p:sp>
      <p:sp>
        <p:nvSpPr>
          <p:cNvPr id="3084" name="Text Box 84"/>
          <p:cNvSpPr txBox="1">
            <a:spLocks noChangeArrowheads="1"/>
          </p:cNvSpPr>
          <p:nvPr/>
        </p:nvSpPr>
        <p:spPr bwMode="auto">
          <a:xfrm>
            <a:off x="11658565" y="57150"/>
            <a:ext cx="1631869" cy="1101725"/>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100">
                <a:solidFill>
                  <a:srgbClr val="FFFFFF"/>
                </a:solidFill>
                <a:latin typeface="FrutigerNext LT Regular" pitchFamily="34" charset="0"/>
              </a:rPr>
              <a:t>Top right  corner  for   field-mark, customer or partner logotypes. </a:t>
            </a:r>
          </a:p>
          <a:p>
            <a:pPr eaLnBrk="1" hangingPunct="1">
              <a:defRPr/>
            </a:pPr>
            <a:endParaRPr lang="en-US" altLang="zh-CN" sz="1100">
              <a:solidFill>
                <a:srgbClr val="FFFFFF"/>
              </a:solidFill>
              <a:latin typeface="FrutigerNext LT Regular" pitchFamily="34" charset="0"/>
            </a:endParaRPr>
          </a:p>
          <a:p>
            <a:pPr eaLnBrk="1" hangingPunct="1">
              <a:defRPr/>
            </a:pPr>
            <a:r>
              <a:rPr lang="en-US" altLang="zh-CN" sz="1100">
                <a:solidFill>
                  <a:srgbClr val="FFFFFF"/>
                </a:solidFill>
                <a:latin typeface="FrutigerNext LT Regular" pitchFamily="34" charset="0"/>
              </a:rPr>
              <a:t>----------------   </a:t>
            </a:r>
          </a:p>
          <a:p>
            <a:pPr eaLnBrk="1" hangingPunct="1">
              <a:defRPr/>
            </a:pPr>
            <a:endParaRPr lang="zh-CN" altLang="en-US" sz="1100">
              <a:solidFill>
                <a:srgbClr val="FFFFFF"/>
              </a:solidFill>
              <a:latin typeface="FrutigerNext LT Regular" pitchFamily="34" charset="0"/>
            </a:endParaRPr>
          </a:p>
        </p:txBody>
      </p:sp>
      <p:sp>
        <p:nvSpPr>
          <p:cNvPr id="3085" name="Text Box 85"/>
          <p:cNvSpPr txBox="1">
            <a:spLocks noChangeArrowheads="1"/>
          </p:cNvSpPr>
          <p:nvPr/>
        </p:nvSpPr>
        <p:spPr bwMode="auto">
          <a:xfrm>
            <a:off x="11658565" y="1196976"/>
            <a:ext cx="1631869" cy="1954381"/>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10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pPr eaLnBrk="1" hangingPunct="1">
              <a:defRPr/>
            </a:pPr>
            <a:r>
              <a:rPr lang="en-US" altLang="zh-CN" sz="1100">
                <a:solidFill>
                  <a:srgbClr val="FFFFFF"/>
                </a:solidFill>
                <a:latin typeface="FrutigerNext LT Regular" pitchFamily="34" charset="0"/>
              </a:rPr>
              <a:t> For specific usage details, refer to the “Typesetting Standard”.</a:t>
            </a:r>
          </a:p>
        </p:txBody>
      </p:sp>
      <p:sp>
        <p:nvSpPr>
          <p:cNvPr id="81" name="Rectangle 2"/>
          <p:cNvSpPr>
            <a:spLocks noChangeArrowheads="1"/>
          </p:cNvSpPr>
          <p:nvPr/>
        </p:nvSpPr>
        <p:spPr bwMode="auto">
          <a:xfrm>
            <a:off x="8196843" y="0"/>
            <a:ext cx="3268237" cy="369888"/>
          </a:xfrm>
          <a:prstGeom prst="rect">
            <a:avLst/>
          </a:prstGeom>
          <a:noFill/>
          <a:ln w="9525">
            <a:noFill/>
            <a:miter lim="800000"/>
            <a:headEnd/>
            <a:tailEnd/>
          </a:ln>
        </p:spPr>
        <p:txBody>
          <a:bodyPr wrap="none">
            <a:spAutoFit/>
          </a:bodyPr>
          <a:lstStyle/>
          <a:p>
            <a:pPr eaLnBrk="0" hangingPunct="0">
              <a:buSzPct val="100000"/>
              <a:defRPr/>
            </a:pPr>
            <a:r>
              <a:rPr lang="zh-CN" altLang="zh-CN">
                <a:solidFill>
                  <a:srgbClr val="000000"/>
                </a:solidFill>
                <a:ea typeface="黑体" pitchFamily="2" charset="-122"/>
                <a:cs typeface="Arial" pitchFamily="34" charset="0"/>
                <a:sym typeface="Calibri" pitchFamily="34" charset="0"/>
              </a:rPr>
              <a:t>Huawei Enterprise </a:t>
            </a:r>
            <a:r>
              <a:rPr lang="zh-CN" altLang="zh-CN">
                <a:solidFill>
                  <a:srgbClr val="C00000"/>
                </a:solidFill>
                <a:ea typeface="黑体" pitchFamily="2" charset="-122"/>
                <a:cs typeface="Arial" pitchFamily="34" charset="0"/>
                <a:sym typeface="Calibri" pitchFamily="34" charset="0"/>
              </a:rPr>
              <a:t>A Better Way</a:t>
            </a: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Lst>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1" fontAlgn="base" hangingPunct="1">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1" fontAlgn="base" hangingPunct="1">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1" fontAlgn="base" hangingPunct="1">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1" fontAlgn="base" hangingPunct="1">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9" descr="封面"/>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412875"/>
            <a:ext cx="11522075"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2" name="Rectangle 8"/>
          <p:cNvSpPr>
            <a:spLocks noGrp="1" noChangeArrowheads="1"/>
          </p:cNvSpPr>
          <p:nvPr>
            <p:ph type="title"/>
          </p:nvPr>
        </p:nvSpPr>
        <p:spPr bwMode="auto">
          <a:xfrm>
            <a:off x="952177" y="2636845"/>
            <a:ext cx="7167291" cy="584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08" rIns="91417" bIns="45708"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2053" name="Rectangle 13"/>
          <p:cNvSpPr>
            <a:spLocks noChangeArrowheads="1"/>
          </p:cNvSpPr>
          <p:nvPr/>
        </p:nvSpPr>
        <p:spPr bwMode="auto">
          <a:xfrm>
            <a:off x="9117649" y="476251"/>
            <a:ext cx="184633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034" eaLnBrk="0" hangingPunct="0"/>
            <a:r>
              <a:rPr lang="en-US" altLang="zh-CN" sz="1400" b="1" dirty="0">
                <a:solidFill>
                  <a:srgbClr val="666666"/>
                </a:solidFill>
                <a:latin typeface="FrutigerNext LT Bold" pitchFamily="34" charset="0"/>
                <a:ea typeface="ＭＳ Ｐゴシック" pitchFamily="34" charset="-128"/>
              </a:rPr>
              <a:t>Security Level: </a:t>
            </a:r>
          </a:p>
        </p:txBody>
      </p:sp>
      <p:sp>
        <p:nvSpPr>
          <p:cNvPr id="81" name="Rectangle 19"/>
          <p:cNvSpPr>
            <a:spLocks noGrp="1" noChangeArrowheads="1"/>
          </p:cNvSpPr>
          <p:nvPr>
            <p:ph type="dt" sz="quarter" idx="2"/>
          </p:nvPr>
        </p:nvSpPr>
        <p:spPr bwMode="auto">
          <a:xfrm>
            <a:off x="952172" y="479427"/>
            <a:ext cx="2688484" cy="215444"/>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152" name="Text Box 5"/>
          <p:cNvSpPr txBox="1">
            <a:spLocks noChangeArrowheads="1"/>
          </p:cNvSpPr>
          <p:nvPr/>
        </p:nvSpPr>
        <p:spPr bwMode="auto">
          <a:xfrm>
            <a:off x="952172" y="6230939"/>
            <a:ext cx="3121152" cy="215444"/>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91417"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9109646" y="4019556"/>
            <a:ext cx="1180085" cy="246197"/>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7" tIns="45708" rIns="91417" bIns="45708">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2127" name="Text Box 79"/>
          <p:cNvSpPr txBox="1">
            <a:spLocks noChangeArrowheads="1"/>
          </p:cNvSpPr>
          <p:nvPr/>
        </p:nvSpPr>
        <p:spPr bwMode="auto">
          <a:xfrm>
            <a:off x="-3634654" y="1330327"/>
            <a:ext cx="3498631" cy="1925746"/>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26" tIns="39161" rIns="78326"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200" noProof="1">
                <a:solidFill>
                  <a:srgbClr val="FFFFFF"/>
                </a:solidFill>
                <a:latin typeface="FrutigerNext LT Regular" pitchFamily="34" charset="0"/>
                <a:ea typeface="ＭＳ Ｐゴシック" pitchFamily="34" charset="-128"/>
              </a:rPr>
              <a:t>Slide title</a:t>
            </a:r>
            <a:r>
              <a:rPr lang="en-US" altLang="zh-CN"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华文细黑" pitchFamily="2" charset="-122"/>
              </a:rPr>
              <a:t>:40-47pt  </a:t>
            </a:r>
          </a:p>
          <a:p>
            <a:pPr algn="r">
              <a:lnSpc>
                <a:spcPct val="125000"/>
              </a:lnSpc>
            </a:pPr>
            <a:r>
              <a:rPr lang="en-US" sz="1200" noProof="1">
                <a:solidFill>
                  <a:srgbClr val="FFFFFF"/>
                </a:solidFill>
                <a:latin typeface="FrutigerNext LT Regular" pitchFamily="34" charset="0"/>
                <a:ea typeface="ＭＳ Ｐゴシック" pitchFamily="34" charset="-128"/>
              </a:rPr>
              <a:t>Slide subtitle </a:t>
            </a:r>
            <a:r>
              <a:rPr lang="en-US" altLang="zh-CN" sz="1200" dirty="0">
                <a:solidFill>
                  <a:srgbClr val="FFFFFF"/>
                </a:solidFill>
                <a:latin typeface="FrutigerNext LT Regular" pitchFamily="34" charset="0"/>
                <a:ea typeface="华文细黑" pitchFamily="2" charset="-122"/>
              </a:rPr>
              <a:t>:26-30pt</a:t>
            </a:r>
          </a:p>
          <a:p>
            <a:pPr algn="r">
              <a:lnSpc>
                <a:spcPct val="125000"/>
              </a:lnSpc>
            </a:pPr>
            <a:r>
              <a:rPr lang="en-US" altLang="zh-CN" sz="1200" dirty="0">
                <a:solidFill>
                  <a:srgbClr val="FFFFFF"/>
                </a:solidFill>
                <a:latin typeface="FrutigerNext LT Regular" pitchFamily="34" charset="0"/>
                <a:ea typeface="华文细黑" pitchFamily="2" charset="-122"/>
              </a:rPr>
              <a:t>Color::white</a:t>
            </a:r>
          </a:p>
          <a:p>
            <a:pPr algn="r">
              <a:lnSpc>
                <a:spcPct val="125000"/>
              </a:lnSpc>
            </a:pPr>
            <a:r>
              <a:rPr lang="zh-CN" altLang="en-US"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ＭＳ Ｐゴシック" pitchFamily="34" charset="-128"/>
              </a:rPr>
              <a:t>Corporate Font </a:t>
            </a:r>
            <a:r>
              <a:rPr lang="en-US" altLang="zh-CN" sz="1200" dirty="0">
                <a:solidFill>
                  <a:srgbClr val="FFFFFF"/>
                </a:solidFill>
                <a:latin typeface="FrutigerNext LT Regular" pitchFamily="34" charset="0"/>
                <a:ea typeface="华文细黑" pitchFamily="2" charset="-122"/>
              </a:rPr>
              <a:t>:</a:t>
            </a:r>
          </a:p>
          <a:p>
            <a:pPr algn="r">
              <a:lnSpc>
                <a:spcPct val="125000"/>
              </a:lnSpc>
            </a:pPr>
            <a:r>
              <a:rPr lang="en-US" altLang="zh-CN" sz="1200" dirty="0" err="1">
                <a:solidFill>
                  <a:srgbClr val="FFFFFF"/>
                </a:solidFill>
                <a:latin typeface="FrutigerNext LT Regular" pitchFamily="34" charset="0"/>
                <a:ea typeface="华文细黑" pitchFamily="2" charset="-122"/>
              </a:rPr>
              <a:t>FrutigerNext</a:t>
            </a:r>
            <a:r>
              <a:rPr lang="en-US" altLang="zh-CN" sz="1200" dirty="0">
                <a:solidFill>
                  <a:srgbClr val="FFFFFF"/>
                </a:solidFill>
                <a:latin typeface="FrutigerNext LT Regular" pitchFamily="34" charset="0"/>
                <a:ea typeface="华文细黑" pitchFamily="2" charset="-122"/>
              </a:rPr>
              <a:t> LT Medium</a:t>
            </a:r>
          </a:p>
          <a:p>
            <a:pPr algn="r">
              <a:lnSpc>
                <a:spcPct val="125000"/>
              </a:lnSpc>
            </a:pPr>
            <a:r>
              <a:rPr lang="en-US" altLang="zh-CN" sz="1200" dirty="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200" dirty="0">
                <a:solidFill>
                  <a:srgbClr val="FFFFFF"/>
                </a:solidFill>
                <a:latin typeface="FrutigerNext LT Regular" pitchFamily="34" charset="0"/>
                <a:ea typeface="ＭＳ Ｐゴシック" pitchFamily="34" charset="-128"/>
              </a:rPr>
              <a:t>partners </a:t>
            </a:r>
            <a:r>
              <a:rPr lang="en-US" altLang="zh-CN" sz="1200" dirty="0">
                <a:solidFill>
                  <a:srgbClr val="FFFFFF"/>
                </a:solidFill>
                <a:latin typeface="FrutigerNext LT Regular" pitchFamily="34" charset="0"/>
                <a:ea typeface="华文细黑" pitchFamily="2" charset="-122"/>
              </a:rPr>
              <a:t>: </a:t>
            </a:r>
          </a:p>
          <a:p>
            <a:pPr algn="r">
              <a:lnSpc>
                <a:spcPct val="125000"/>
              </a:lnSpc>
            </a:pPr>
            <a:r>
              <a:rPr lang="en-US" altLang="zh-CN" sz="1200" dirty="0">
                <a:solidFill>
                  <a:srgbClr val="FFFFFF"/>
                </a:solidFill>
                <a:latin typeface="FrutigerNext LT Regular" pitchFamily="34" charset="0"/>
                <a:ea typeface="华文细黑" pitchFamily="2" charset="-122"/>
              </a:rPr>
              <a:t>Arial</a:t>
            </a:r>
          </a:p>
        </p:txBody>
      </p:sp>
      <p:pic>
        <p:nvPicPr>
          <p:cNvPr id="11" name="Picture 6" descr="Log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663741" y="5684837"/>
            <a:ext cx="890160" cy="704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6"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08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7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6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35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17" indent="-342817"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769" indent="-285680" algn="l" rtl="0" eaLnBrk="0" fontAlgn="base" hangingPunct="0">
        <a:spcBef>
          <a:spcPct val="20000"/>
        </a:spcBef>
        <a:spcAft>
          <a:spcPct val="0"/>
        </a:spcAft>
        <a:buFont typeface="Arial" charset="0"/>
        <a:buChar char="›"/>
        <a:defRPr sz="2100">
          <a:solidFill>
            <a:schemeClr val="tx1"/>
          </a:solidFill>
          <a:latin typeface="+mn-lt"/>
          <a:ea typeface="+mn-ea"/>
          <a:cs typeface="+mn-cs"/>
        </a:defRPr>
      </a:lvl2pPr>
      <a:lvl3pPr marL="1142722" indent="-228546"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599809" indent="-228546" algn="l" rtl="0" eaLnBrk="0" fontAlgn="base" hangingPunct="0">
        <a:spcBef>
          <a:spcPct val="20000"/>
        </a:spcBef>
        <a:spcAft>
          <a:spcPct val="0"/>
        </a:spcAft>
        <a:buChar char="–"/>
        <a:defRPr sz="1500">
          <a:solidFill>
            <a:schemeClr val="tx1"/>
          </a:solidFill>
          <a:latin typeface="+mn-lt"/>
          <a:ea typeface="+mn-ea"/>
          <a:cs typeface="+mn-cs"/>
        </a:defRPr>
      </a:lvl4pPr>
      <a:lvl5pPr marL="2056898" indent="-228546" algn="l" rtl="0" eaLnBrk="0" fontAlgn="base" hangingPunct="0">
        <a:spcBef>
          <a:spcPct val="20000"/>
        </a:spcBef>
        <a:spcAft>
          <a:spcPct val="0"/>
        </a:spcAft>
        <a:buFont typeface="Arial" charset="0"/>
        <a:buChar char="~"/>
        <a:defRPr sz="1500">
          <a:solidFill>
            <a:schemeClr val="tx1"/>
          </a:solidFill>
          <a:latin typeface="+mn-lt"/>
          <a:ea typeface="+mn-ea"/>
          <a:cs typeface="+mn-cs"/>
        </a:defRPr>
      </a:lvl5pPr>
      <a:lvl6pPr marL="2513987"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6pPr>
      <a:lvl7pPr marL="2971075"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7pPr>
      <a:lvl8pPr marL="3428166"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8pPr>
      <a:lvl9pPr marL="3885253"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9pPr>
    </p:bodyStyle>
    <p:otherStyle>
      <a:defPPr>
        <a:defRPr lang="zh-CN"/>
      </a:defPPr>
      <a:lvl1pPr marL="0" algn="l" defTabSz="914178" rtl="0" eaLnBrk="1" latinLnBrk="0" hangingPunct="1">
        <a:defRPr sz="1800" kern="1200">
          <a:solidFill>
            <a:schemeClr val="tx1"/>
          </a:solidFill>
          <a:latin typeface="+mn-lt"/>
          <a:ea typeface="+mn-ea"/>
          <a:cs typeface="+mn-cs"/>
        </a:defRPr>
      </a:lvl1pPr>
      <a:lvl2pPr marL="457089" algn="l" defTabSz="914178" rtl="0" eaLnBrk="1" latinLnBrk="0" hangingPunct="1">
        <a:defRPr sz="1800" kern="1200">
          <a:solidFill>
            <a:schemeClr val="tx1"/>
          </a:solidFill>
          <a:latin typeface="+mn-lt"/>
          <a:ea typeface="+mn-ea"/>
          <a:cs typeface="+mn-cs"/>
        </a:defRPr>
      </a:lvl2pPr>
      <a:lvl3pPr marL="914178" algn="l" defTabSz="914178" rtl="0" eaLnBrk="1" latinLnBrk="0" hangingPunct="1">
        <a:defRPr sz="1800" kern="1200">
          <a:solidFill>
            <a:schemeClr val="tx1"/>
          </a:solidFill>
          <a:latin typeface="+mn-lt"/>
          <a:ea typeface="+mn-ea"/>
          <a:cs typeface="+mn-cs"/>
        </a:defRPr>
      </a:lvl3pPr>
      <a:lvl4pPr marL="1371265" algn="l" defTabSz="914178" rtl="0" eaLnBrk="1" latinLnBrk="0" hangingPunct="1">
        <a:defRPr sz="1800" kern="1200">
          <a:solidFill>
            <a:schemeClr val="tx1"/>
          </a:solidFill>
          <a:latin typeface="+mn-lt"/>
          <a:ea typeface="+mn-ea"/>
          <a:cs typeface="+mn-cs"/>
        </a:defRPr>
      </a:lvl4pPr>
      <a:lvl5pPr marL="1828354" algn="l" defTabSz="914178" rtl="0" eaLnBrk="1" latinLnBrk="0" hangingPunct="1">
        <a:defRPr sz="1800" kern="1200">
          <a:solidFill>
            <a:schemeClr val="tx1"/>
          </a:solidFill>
          <a:latin typeface="+mn-lt"/>
          <a:ea typeface="+mn-ea"/>
          <a:cs typeface="+mn-cs"/>
        </a:defRPr>
      </a:lvl5pPr>
      <a:lvl6pPr marL="2285443" algn="l" defTabSz="914178" rtl="0" eaLnBrk="1" latinLnBrk="0" hangingPunct="1">
        <a:defRPr sz="1800" kern="1200">
          <a:solidFill>
            <a:schemeClr val="tx1"/>
          </a:solidFill>
          <a:latin typeface="+mn-lt"/>
          <a:ea typeface="+mn-ea"/>
          <a:cs typeface="+mn-cs"/>
        </a:defRPr>
      </a:lvl6pPr>
      <a:lvl7pPr marL="2742531" algn="l" defTabSz="914178" rtl="0" eaLnBrk="1" latinLnBrk="0" hangingPunct="1">
        <a:defRPr sz="1800" kern="1200">
          <a:solidFill>
            <a:schemeClr val="tx1"/>
          </a:solidFill>
          <a:latin typeface="+mn-lt"/>
          <a:ea typeface="+mn-ea"/>
          <a:cs typeface="+mn-cs"/>
        </a:defRPr>
      </a:lvl7pPr>
      <a:lvl8pPr marL="3199620" algn="l" defTabSz="914178" rtl="0" eaLnBrk="1" latinLnBrk="0" hangingPunct="1">
        <a:defRPr sz="1800" kern="1200">
          <a:solidFill>
            <a:schemeClr val="tx1"/>
          </a:solidFill>
          <a:latin typeface="+mn-lt"/>
          <a:ea typeface="+mn-ea"/>
          <a:cs typeface="+mn-cs"/>
        </a:defRPr>
      </a:lvl8pPr>
      <a:lvl9pPr marL="3656708" algn="l" defTabSz="914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 name="Text Box 5"/>
          <p:cNvSpPr txBox="1">
            <a:spLocks noChangeArrowheads="1"/>
          </p:cNvSpPr>
          <p:nvPr/>
        </p:nvSpPr>
        <p:spPr bwMode="auto">
          <a:xfrm>
            <a:off x="952172" y="6219827"/>
            <a:ext cx="3121152" cy="215444"/>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91417"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5125" name="Picture 6"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741" y="5684837"/>
            <a:ext cx="890160" cy="704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7" name="Rectangle 8"/>
          <p:cNvSpPr>
            <a:spLocks noGrp="1" noChangeArrowheads="1"/>
          </p:cNvSpPr>
          <p:nvPr>
            <p:ph type="title"/>
          </p:nvPr>
        </p:nvSpPr>
        <p:spPr bwMode="auto">
          <a:xfrm>
            <a:off x="952172" y="4508505"/>
            <a:ext cx="7439340" cy="584751"/>
          </a:xfrm>
          <a:prstGeom prst="rect">
            <a:avLst/>
          </a:prstGeom>
          <a:noFill/>
          <a:ln>
            <a:noFill/>
          </a:ln>
          <a:effectLst/>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08" rIns="91417" bIns="45708"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5128" name="Rectangle 13"/>
          <p:cNvSpPr>
            <a:spLocks noChangeArrowheads="1"/>
          </p:cNvSpPr>
          <p:nvPr/>
        </p:nvSpPr>
        <p:spPr bwMode="auto">
          <a:xfrm>
            <a:off x="9117649" y="476251"/>
            <a:ext cx="184633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034" eaLnBrk="0" hangingPunct="0"/>
            <a:r>
              <a:rPr lang="en-US" altLang="zh-CN" sz="1400" b="1" dirty="0">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952172" y="479427"/>
            <a:ext cx="2688484" cy="215444"/>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5200" name="Text Box 80"/>
          <p:cNvSpPr txBox="1">
            <a:spLocks noChangeArrowheads="1"/>
          </p:cNvSpPr>
          <p:nvPr/>
        </p:nvSpPr>
        <p:spPr bwMode="auto">
          <a:xfrm>
            <a:off x="-3634654" y="1330327"/>
            <a:ext cx="3498631" cy="1925746"/>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26" tIns="39161" rIns="78326"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200" noProof="1">
                <a:solidFill>
                  <a:srgbClr val="FFFFFF"/>
                </a:solidFill>
                <a:latin typeface="FrutigerNext LT Regular" pitchFamily="34" charset="0"/>
                <a:ea typeface="ＭＳ Ｐゴシック" pitchFamily="34" charset="-128"/>
              </a:rPr>
              <a:t>Slide title</a:t>
            </a:r>
            <a:r>
              <a:rPr lang="en-US" altLang="zh-CN"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华文细黑" pitchFamily="2" charset="-122"/>
              </a:rPr>
              <a:t>:40-47pt  </a:t>
            </a:r>
          </a:p>
          <a:p>
            <a:pPr algn="r">
              <a:lnSpc>
                <a:spcPct val="125000"/>
              </a:lnSpc>
            </a:pPr>
            <a:r>
              <a:rPr lang="en-US" sz="1200" noProof="1">
                <a:solidFill>
                  <a:srgbClr val="FFFFFF"/>
                </a:solidFill>
                <a:latin typeface="FrutigerNext LT Regular" pitchFamily="34" charset="0"/>
                <a:ea typeface="ＭＳ Ｐゴシック" pitchFamily="34" charset="-128"/>
              </a:rPr>
              <a:t>Slide subtitle </a:t>
            </a:r>
            <a:r>
              <a:rPr lang="en-US" altLang="zh-CN" sz="1200" dirty="0">
                <a:solidFill>
                  <a:srgbClr val="FFFFFF"/>
                </a:solidFill>
                <a:latin typeface="FrutigerNext LT Regular" pitchFamily="34" charset="0"/>
                <a:ea typeface="华文细黑" pitchFamily="2" charset="-122"/>
              </a:rPr>
              <a:t>:26-30pt</a:t>
            </a:r>
          </a:p>
          <a:p>
            <a:pPr algn="r">
              <a:lnSpc>
                <a:spcPct val="125000"/>
              </a:lnSpc>
            </a:pPr>
            <a:r>
              <a:rPr lang="en-US" altLang="zh-CN" sz="1200" dirty="0">
                <a:solidFill>
                  <a:srgbClr val="FFFFFF"/>
                </a:solidFill>
                <a:latin typeface="FrutigerNext LT Regular" pitchFamily="34" charset="0"/>
                <a:ea typeface="华文细黑" pitchFamily="2" charset="-122"/>
              </a:rPr>
              <a:t>Color::white</a:t>
            </a:r>
          </a:p>
          <a:p>
            <a:pPr algn="r">
              <a:lnSpc>
                <a:spcPct val="125000"/>
              </a:lnSpc>
            </a:pPr>
            <a:r>
              <a:rPr lang="zh-CN" altLang="en-US"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ＭＳ Ｐゴシック" pitchFamily="34" charset="-128"/>
              </a:rPr>
              <a:t>Corporate Font </a:t>
            </a:r>
            <a:r>
              <a:rPr lang="en-US" altLang="zh-CN" sz="1200" dirty="0">
                <a:solidFill>
                  <a:srgbClr val="FFFFFF"/>
                </a:solidFill>
                <a:latin typeface="FrutigerNext LT Regular" pitchFamily="34" charset="0"/>
                <a:ea typeface="华文细黑" pitchFamily="2" charset="-122"/>
              </a:rPr>
              <a:t>:</a:t>
            </a:r>
          </a:p>
          <a:p>
            <a:pPr algn="r">
              <a:lnSpc>
                <a:spcPct val="125000"/>
              </a:lnSpc>
            </a:pPr>
            <a:r>
              <a:rPr lang="en-US" altLang="zh-CN" sz="1200" dirty="0" err="1">
                <a:solidFill>
                  <a:srgbClr val="FFFFFF"/>
                </a:solidFill>
                <a:latin typeface="FrutigerNext LT Regular" pitchFamily="34" charset="0"/>
                <a:ea typeface="华文细黑" pitchFamily="2" charset="-122"/>
              </a:rPr>
              <a:t>FrutigerNext</a:t>
            </a:r>
            <a:r>
              <a:rPr lang="en-US" altLang="zh-CN" sz="1200" dirty="0">
                <a:solidFill>
                  <a:srgbClr val="FFFFFF"/>
                </a:solidFill>
                <a:latin typeface="FrutigerNext LT Regular" pitchFamily="34" charset="0"/>
                <a:ea typeface="华文细黑" pitchFamily="2" charset="-122"/>
              </a:rPr>
              <a:t> LT Medium</a:t>
            </a:r>
          </a:p>
          <a:p>
            <a:pPr algn="r">
              <a:lnSpc>
                <a:spcPct val="125000"/>
              </a:lnSpc>
            </a:pPr>
            <a:r>
              <a:rPr lang="en-US" altLang="zh-CN" sz="1200" dirty="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200" dirty="0">
                <a:solidFill>
                  <a:srgbClr val="FFFFFF"/>
                </a:solidFill>
                <a:latin typeface="FrutigerNext LT Regular" pitchFamily="34" charset="0"/>
                <a:ea typeface="ＭＳ Ｐゴシック" pitchFamily="34" charset="-128"/>
              </a:rPr>
              <a:t>partners </a:t>
            </a:r>
            <a:r>
              <a:rPr lang="en-US" altLang="zh-CN" sz="1200" dirty="0">
                <a:solidFill>
                  <a:srgbClr val="FFFFFF"/>
                </a:solidFill>
                <a:latin typeface="FrutigerNext LT Regular" pitchFamily="34" charset="0"/>
                <a:ea typeface="华文细黑" pitchFamily="2" charset="-122"/>
              </a:rPr>
              <a:t>: </a:t>
            </a:r>
          </a:p>
          <a:p>
            <a:pPr algn="r">
              <a:lnSpc>
                <a:spcPct val="125000"/>
              </a:lnSpc>
            </a:pPr>
            <a:r>
              <a:rPr lang="en-US" altLang="zh-CN" sz="1200" dirty="0">
                <a:solidFill>
                  <a:srgbClr val="FFFFFF"/>
                </a:solidFill>
                <a:latin typeface="FrutigerNext LT Regular" pitchFamily="34" charset="0"/>
                <a:ea typeface="华文细黑" pitchFamily="2" charset="-122"/>
              </a:rPr>
              <a:t>Arial</a:t>
            </a:r>
          </a:p>
        </p:txBody>
      </p:sp>
      <p:pic>
        <p:nvPicPr>
          <p:cNvPr id="5201" name="Picture 81" descr="200016582-001副本"/>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1268413"/>
            <a:ext cx="11522075" cy="2951163"/>
          </a:xfrm>
          <a:prstGeom prst="rect">
            <a:avLst/>
          </a:prstGeom>
          <a:noFill/>
          <a:extLst>
            <a:ext uri="{909E8E84-426E-40DD-AFC4-6F175D3DCCD1}">
              <a14:hiddenFill xmlns="" xmlns:a14="http://schemas.microsoft.com/office/drawing/2010/main">
                <a:solidFill>
                  <a:srgbClr val="FFFFFF"/>
                </a:solidFill>
              </a14:hiddenFill>
            </a:ext>
          </a:extLst>
        </p:spPr>
      </p:pic>
      <p:pic>
        <p:nvPicPr>
          <p:cNvPr id="5202" name="Picture 82" descr="未标题-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65384" y="1268416"/>
            <a:ext cx="3856695" cy="2949575"/>
          </a:xfrm>
          <a:prstGeom prst="rect">
            <a:avLst/>
          </a:prstGeom>
          <a:noFill/>
          <a:extLst>
            <a:ext uri="{909E8E84-426E-40DD-AFC4-6F175D3DCCD1}">
              <a14:hiddenFill xmlns="" xmlns:a14="http://schemas.microsoft.com/office/drawing/2010/main">
                <a:solidFill>
                  <a:srgbClr val="FFFFFF"/>
                </a:solidFill>
              </a14:hiddenFill>
            </a:ext>
          </a:extLst>
        </p:spPr>
      </p:pic>
      <p:sp>
        <p:nvSpPr>
          <p:cNvPr id="82" name="Text Box 7"/>
          <p:cNvSpPr txBox="1">
            <a:spLocks noChangeArrowheads="1"/>
          </p:cNvSpPr>
          <p:nvPr/>
        </p:nvSpPr>
        <p:spPr bwMode="auto">
          <a:xfrm>
            <a:off x="9109646" y="3795720"/>
            <a:ext cx="1180085" cy="246197"/>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7" tIns="45708" rIns="91417" bIns="45708">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7"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08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7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6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35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17" indent="-342817"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769" indent="-285680" algn="l" rtl="0" eaLnBrk="0" fontAlgn="base" hangingPunct="0">
        <a:spcBef>
          <a:spcPct val="20000"/>
        </a:spcBef>
        <a:spcAft>
          <a:spcPct val="0"/>
        </a:spcAft>
        <a:buFont typeface="Arial" charset="0"/>
        <a:buChar char="›"/>
        <a:defRPr sz="2100">
          <a:solidFill>
            <a:schemeClr val="tx1"/>
          </a:solidFill>
          <a:latin typeface="+mn-lt"/>
          <a:ea typeface="+mn-ea"/>
          <a:cs typeface="+mn-cs"/>
        </a:defRPr>
      </a:lvl2pPr>
      <a:lvl3pPr marL="1142722" indent="-228546"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599809" indent="-228546" algn="l" rtl="0" eaLnBrk="0" fontAlgn="base" hangingPunct="0">
        <a:spcBef>
          <a:spcPct val="20000"/>
        </a:spcBef>
        <a:spcAft>
          <a:spcPct val="0"/>
        </a:spcAft>
        <a:buChar char="–"/>
        <a:defRPr sz="1500">
          <a:solidFill>
            <a:schemeClr val="tx1"/>
          </a:solidFill>
          <a:latin typeface="+mn-lt"/>
          <a:ea typeface="+mn-ea"/>
          <a:cs typeface="+mn-cs"/>
        </a:defRPr>
      </a:lvl4pPr>
      <a:lvl5pPr marL="2056898" indent="-228546" algn="l" rtl="0" eaLnBrk="0" fontAlgn="base" hangingPunct="0">
        <a:spcBef>
          <a:spcPct val="20000"/>
        </a:spcBef>
        <a:spcAft>
          <a:spcPct val="0"/>
        </a:spcAft>
        <a:buFont typeface="Arial" charset="0"/>
        <a:buChar char="~"/>
        <a:defRPr sz="1500">
          <a:solidFill>
            <a:schemeClr val="tx1"/>
          </a:solidFill>
          <a:latin typeface="+mn-lt"/>
          <a:ea typeface="+mn-ea"/>
          <a:cs typeface="+mn-cs"/>
        </a:defRPr>
      </a:lvl5pPr>
      <a:lvl6pPr marL="2513987"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6pPr>
      <a:lvl7pPr marL="2971075"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7pPr>
      <a:lvl8pPr marL="3428166"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8pPr>
      <a:lvl9pPr marL="3885253"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9pPr>
    </p:bodyStyle>
    <p:otherStyle>
      <a:defPPr>
        <a:defRPr lang="zh-CN"/>
      </a:defPPr>
      <a:lvl1pPr marL="0" algn="l" defTabSz="914178" rtl="0" eaLnBrk="1" latinLnBrk="0" hangingPunct="1">
        <a:defRPr sz="1800" kern="1200">
          <a:solidFill>
            <a:schemeClr val="tx1"/>
          </a:solidFill>
          <a:latin typeface="+mn-lt"/>
          <a:ea typeface="+mn-ea"/>
          <a:cs typeface="+mn-cs"/>
        </a:defRPr>
      </a:lvl1pPr>
      <a:lvl2pPr marL="457089" algn="l" defTabSz="914178" rtl="0" eaLnBrk="1" latinLnBrk="0" hangingPunct="1">
        <a:defRPr sz="1800" kern="1200">
          <a:solidFill>
            <a:schemeClr val="tx1"/>
          </a:solidFill>
          <a:latin typeface="+mn-lt"/>
          <a:ea typeface="+mn-ea"/>
          <a:cs typeface="+mn-cs"/>
        </a:defRPr>
      </a:lvl2pPr>
      <a:lvl3pPr marL="914178" algn="l" defTabSz="914178" rtl="0" eaLnBrk="1" latinLnBrk="0" hangingPunct="1">
        <a:defRPr sz="1800" kern="1200">
          <a:solidFill>
            <a:schemeClr val="tx1"/>
          </a:solidFill>
          <a:latin typeface="+mn-lt"/>
          <a:ea typeface="+mn-ea"/>
          <a:cs typeface="+mn-cs"/>
        </a:defRPr>
      </a:lvl3pPr>
      <a:lvl4pPr marL="1371265" algn="l" defTabSz="914178" rtl="0" eaLnBrk="1" latinLnBrk="0" hangingPunct="1">
        <a:defRPr sz="1800" kern="1200">
          <a:solidFill>
            <a:schemeClr val="tx1"/>
          </a:solidFill>
          <a:latin typeface="+mn-lt"/>
          <a:ea typeface="+mn-ea"/>
          <a:cs typeface="+mn-cs"/>
        </a:defRPr>
      </a:lvl4pPr>
      <a:lvl5pPr marL="1828354" algn="l" defTabSz="914178" rtl="0" eaLnBrk="1" latinLnBrk="0" hangingPunct="1">
        <a:defRPr sz="1800" kern="1200">
          <a:solidFill>
            <a:schemeClr val="tx1"/>
          </a:solidFill>
          <a:latin typeface="+mn-lt"/>
          <a:ea typeface="+mn-ea"/>
          <a:cs typeface="+mn-cs"/>
        </a:defRPr>
      </a:lvl5pPr>
      <a:lvl6pPr marL="2285443" algn="l" defTabSz="914178" rtl="0" eaLnBrk="1" latinLnBrk="0" hangingPunct="1">
        <a:defRPr sz="1800" kern="1200">
          <a:solidFill>
            <a:schemeClr val="tx1"/>
          </a:solidFill>
          <a:latin typeface="+mn-lt"/>
          <a:ea typeface="+mn-ea"/>
          <a:cs typeface="+mn-cs"/>
        </a:defRPr>
      </a:lvl6pPr>
      <a:lvl7pPr marL="2742531" algn="l" defTabSz="914178" rtl="0" eaLnBrk="1" latinLnBrk="0" hangingPunct="1">
        <a:defRPr sz="1800" kern="1200">
          <a:solidFill>
            <a:schemeClr val="tx1"/>
          </a:solidFill>
          <a:latin typeface="+mn-lt"/>
          <a:ea typeface="+mn-ea"/>
          <a:cs typeface="+mn-cs"/>
        </a:defRPr>
      </a:lvl7pPr>
      <a:lvl8pPr marL="3199620" algn="l" defTabSz="914178" rtl="0" eaLnBrk="1" latinLnBrk="0" hangingPunct="1">
        <a:defRPr sz="1800" kern="1200">
          <a:solidFill>
            <a:schemeClr val="tx1"/>
          </a:solidFill>
          <a:latin typeface="+mn-lt"/>
          <a:ea typeface="+mn-ea"/>
          <a:cs typeface="+mn-cs"/>
        </a:defRPr>
      </a:lvl8pPr>
      <a:lvl9pPr marL="3656708" algn="l" defTabSz="9141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9" name="Rectangle 8"/>
          <p:cNvSpPr>
            <a:spLocks noGrp="1" noChangeArrowheads="1"/>
          </p:cNvSpPr>
          <p:nvPr>
            <p:ph type="title"/>
          </p:nvPr>
        </p:nvSpPr>
        <p:spPr bwMode="auto">
          <a:xfrm>
            <a:off x="952176" y="4508505"/>
            <a:ext cx="7621373" cy="584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08" rIns="91417" bIns="45708"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952172" y="6219827"/>
            <a:ext cx="3121152" cy="2154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91417"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HUAWEI TECHNOLOGIES CO., LTD.</a:t>
            </a:r>
          </a:p>
        </p:txBody>
      </p:sp>
      <p:pic>
        <p:nvPicPr>
          <p:cNvPr id="6151" name="Picture 6"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741" y="5684837"/>
            <a:ext cx="890160" cy="704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2" name="Rectangle 13"/>
          <p:cNvSpPr>
            <a:spLocks noChangeArrowheads="1"/>
          </p:cNvSpPr>
          <p:nvPr/>
        </p:nvSpPr>
        <p:spPr bwMode="auto">
          <a:xfrm>
            <a:off x="9117649" y="476251"/>
            <a:ext cx="184633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034" eaLnBrk="0" hangingPunct="0"/>
            <a:r>
              <a:rPr lang="en-US" altLang="zh-CN" sz="1400" b="1" dirty="0">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952172" y="476251"/>
            <a:ext cx="2688484" cy="215444"/>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6224" name="Text Box 80"/>
          <p:cNvSpPr txBox="1">
            <a:spLocks noChangeArrowheads="1"/>
          </p:cNvSpPr>
          <p:nvPr/>
        </p:nvSpPr>
        <p:spPr bwMode="auto">
          <a:xfrm>
            <a:off x="-3634654" y="1330327"/>
            <a:ext cx="3498631" cy="1925746"/>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26" tIns="39161" rIns="78326"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200" noProof="1">
                <a:solidFill>
                  <a:srgbClr val="FFFFFF"/>
                </a:solidFill>
                <a:latin typeface="FrutigerNext LT Regular" pitchFamily="34" charset="0"/>
                <a:ea typeface="ＭＳ Ｐゴシック" pitchFamily="34" charset="-128"/>
              </a:rPr>
              <a:t>Slide title</a:t>
            </a:r>
            <a:r>
              <a:rPr lang="en-US" altLang="zh-CN"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华文细黑" pitchFamily="2" charset="-122"/>
              </a:rPr>
              <a:t>:40-47pt  </a:t>
            </a:r>
          </a:p>
          <a:p>
            <a:pPr algn="r">
              <a:lnSpc>
                <a:spcPct val="125000"/>
              </a:lnSpc>
            </a:pPr>
            <a:r>
              <a:rPr lang="en-US" sz="1200" noProof="1">
                <a:solidFill>
                  <a:srgbClr val="FFFFFF"/>
                </a:solidFill>
                <a:latin typeface="FrutigerNext LT Regular" pitchFamily="34" charset="0"/>
                <a:ea typeface="ＭＳ Ｐゴシック" pitchFamily="34" charset="-128"/>
              </a:rPr>
              <a:t>Slide subtitle </a:t>
            </a:r>
            <a:r>
              <a:rPr lang="en-US" altLang="zh-CN" sz="1200" dirty="0">
                <a:solidFill>
                  <a:srgbClr val="FFFFFF"/>
                </a:solidFill>
                <a:latin typeface="FrutigerNext LT Regular" pitchFamily="34" charset="0"/>
                <a:ea typeface="华文细黑" pitchFamily="2" charset="-122"/>
              </a:rPr>
              <a:t>:26-30pt</a:t>
            </a:r>
          </a:p>
          <a:p>
            <a:pPr algn="r">
              <a:lnSpc>
                <a:spcPct val="125000"/>
              </a:lnSpc>
            </a:pPr>
            <a:r>
              <a:rPr lang="en-US" altLang="zh-CN" sz="1200" dirty="0">
                <a:solidFill>
                  <a:srgbClr val="FFFFFF"/>
                </a:solidFill>
                <a:latin typeface="FrutigerNext LT Regular" pitchFamily="34" charset="0"/>
                <a:ea typeface="华文细黑" pitchFamily="2" charset="-122"/>
              </a:rPr>
              <a:t>Color::white</a:t>
            </a:r>
          </a:p>
          <a:p>
            <a:pPr algn="r">
              <a:lnSpc>
                <a:spcPct val="125000"/>
              </a:lnSpc>
            </a:pPr>
            <a:r>
              <a:rPr lang="zh-CN" altLang="en-US"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ＭＳ Ｐゴシック" pitchFamily="34" charset="-128"/>
              </a:rPr>
              <a:t>Corporate Font </a:t>
            </a:r>
            <a:r>
              <a:rPr lang="en-US" altLang="zh-CN" sz="1200" dirty="0">
                <a:solidFill>
                  <a:srgbClr val="FFFFFF"/>
                </a:solidFill>
                <a:latin typeface="FrutigerNext LT Regular" pitchFamily="34" charset="0"/>
                <a:ea typeface="华文细黑" pitchFamily="2" charset="-122"/>
              </a:rPr>
              <a:t>:</a:t>
            </a:r>
          </a:p>
          <a:p>
            <a:pPr algn="r">
              <a:lnSpc>
                <a:spcPct val="125000"/>
              </a:lnSpc>
            </a:pPr>
            <a:r>
              <a:rPr lang="en-US" altLang="zh-CN" sz="1200" dirty="0" err="1">
                <a:solidFill>
                  <a:srgbClr val="FFFFFF"/>
                </a:solidFill>
                <a:latin typeface="FrutigerNext LT Regular" pitchFamily="34" charset="0"/>
                <a:ea typeface="华文细黑" pitchFamily="2" charset="-122"/>
              </a:rPr>
              <a:t>FrutigerNext</a:t>
            </a:r>
            <a:r>
              <a:rPr lang="en-US" altLang="zh-CN" sz="1200" dirty="0">
                <a:solidFill>
                  <a:srgbClr val="FFFFFF"/>
                </a:solidFill>
                <a:latin typeface="FrutigerNext LT Regular" pitchFamily="34" charset="0"/>
                <a:ea typeface="华文细黑" pitchFamily="2" charset="-122"/>
              </a:rPr>
              <a:t> LT Medium</a:t>
            </a:r>
          </a:p>
          <a:p>
            <a:pPr algn="r">
              <a:lnSpc>
                <a:spcPct val="125000"/>
              </a:lnSpc>
            </a:pPr>
            <a:r>
              <a:rPr lang="en-US" altLang="zh-CN" sz="1200" dirty="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200" dirty="0">
                <a:solidFill>
                  <a:srgbClr val="FFFFFF"/>
                </a:solidFill>
                <a:latin typeface="FrutigerNext LT Regular" pitchFamily="34" charset="0"/>
                <a:ea typeface="ＭＳ Ｐゴシック" pitchFamily="34" charset="-128"/>
              </a:rPr>
              <a:t>partners </a:t>
            </a:r>
            <a:r>
              <a:rPr lang="en-US" altLang="zh-CN" sz="1200" dirty="0">
                <a:solidFill>
                  <a:srgbClr val="FFFFFF"/>
                </a:solidFill>
                <a:latin typeface="FrutigerNext LT Regular" pitchFamily="34" charset="0"/>
                <a:ea typeface="华文细黑" pitchFamily="2" charset="-122"/>
              </a:rPr>
              <a:t>: </a:t>
            </a:r>
          </a:p>
          <a:p>
            <a:pPr algn="r">
              <a:lnSpc>
                <a:spcPct val="125000"/>
              </a:lnSpc>
            </a:pPr>
            <a:r>
              <a:rPr lang="en-US" altLang="zh-CN" sz="1200" dirty="0">
                <a:solidFill>
                  <a:srgbClr val="FFFFFF"/>
                </a:solidFill>
                <a:latin typeface="FrutigerNext LT Regular" pitchFamily="34" charset="0"/>
                <a:ea typeface="华文细黑" pitchFamily="2" charset="-122"/>
              </a:rPr>
              <a:t>Arial</a:t>
            </a:r>
          </a:p>
        </p:txBody>
      </p:sp>
      <p:pic>
        <p:nvPicPr>
          <p:cNvPr id="6225" name="Picture 81" descr="bra200912090008_M副本"/>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1268413"/>
            <a:ext cx="11522075" cy="2951163"/>
          </a:xfrm>
          <a:prstGeom prst="rect">
            <a:avLst/>
          </a:prstGeom>
          <a:noFill/>
          <a:extLst>
            <a:ext uri="{909E8E84-426E-40DD-AFC4-6F175D3DCCD1}">
              <a14:hiddenFill xmlns="" xmlns:a14="http://schemas.microsoft.com/office/drawing/2010/main">
                <a:solidFill>
                  <a:srgbClr val="FFFFFF"/>
                </a:solidFill>
              </a14:hiddenFill>
            </a:ext>
          </a:extLst>
        </p:spPr>
      </p:pic>
      <p:pic>
        <p:nvPicPr>
          <p:cNvPr id="6226" name="Picture 82" descr="未标题-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65384" y="1268416"/>
            <a:ext cx="3856695" cy="29495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 Box 7"/>
          <p:cNvSpPr txBox="1">
            <a:spLocks noChangeArrowheads="1"/>
          </p:cNvSpPr>
          <p:nvPr/>
        </p:nvSpPr>
        <p:spPr bwMode="auto">
          <a:xfrm>
            <a:off x="9109646" y="3795720"/>
            <a:ext cx="1180085" cy="246197"/>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7" tIns="45708" rIns="91417" bIns="45708">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8"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08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7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6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35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17" indent="-342817"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769" indent="-285680" algn="l" rtl="0" eaLnBrk="0" fontAlgn="base" hangingPunct="0">
        <a:spcBef>
          <a:spcPct val="20000"/>
        </a:spcBef>
        <a:spcAft>
          <a:spcPct val="0"/>
        </a:spcAft>
        <a:buFont typeface="Arial" charset="0"/>
        <a:buChar char="›"/>
        <a:defRPr sz="2100">
          <a:solidFill>
            <a:schemeClr val="tx1"/>
          </a:solidFill>
          <a:latin typeface="+mn-lt"/>
          <a:ea typeface="+mn-ea"/>
          <a:cs typeface="+mn-cs"/>
        </a:defRPr>
      </a:lvl2pPr>
      <a:lvl3pPr marL="1142722" indent="-228546"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599809" indent="-228546" algn="l" rtl="0" eaLnBrk="0" fontAlgn="base" hangingPunct="0">
        <a:spcBef>
          <a:spcPct val="20000"/>
        </a:spcBef>
        <a:spcAft>
          <a:spcPct val="0"/>
        </a:spcAft>
        <a:buChar char="–"/>
        <a:defRPr sz="1500">
          <a:solidFill>
            <a:schemeClr val="tx1"/>
          </a:solidFill>
          <a:latin typeface="+mn-lt"/>
          <a:ea typeface="+mn-ea"/>
          <a:cs typeface="+mn-cs"/>
        </a:defRPr>
      </a:lvl4pPr>
      <a:lvl5pPr marL="2056898" indent="-228546" algn="l" rtl="0" eaLnBrk="0" fontAlgn="base" hangingPunct="0">
        <a:spcBef>
          <a:spcPct val="20000"/>
        </a:spcBef>
        <a:spcAft>
          <a:spcPct val="0"/>
        </a:spcAft>
        <a:buFont typeface="Arial" charset="0"/>
        <a:buChar char="~"/>
        <a:defRPr sz="1500">
          <a:solidFill>
            <a:schemeClr val="tx1"/>
          </a:solidFill>
          <a:latin typeface="+mn-lt"/>
          <a:ea typeface="+mn-ea"/>
          <a:cs typeface="+mn-cs"/>
        </a:defRPr>
      </a:lvl5pPr>
      <a:lvl6pPr marL="2513987"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6pPr>
      <a:lvl7pPr marL="2971075"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7pPr>
      <a:lvl8pPr marL="3428166"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8pPr>
      <a:lvl9pPr marL="3885253"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9pPr>
    </p:bodyStyle>
    <p:otherStyle>
      <a:defPPr>
        <a:defRPr lang="zh-CN"/>
      </a:defPPr>
      <a:lvl1pPr marL="0" algn="l" defTabSz="914178" rtl="0" eaLnBrk="1" latinLnBrk="0" hangingPunct="1">
        <a:defRPr sz="1800" kern="1200">
          <a:solidFill>
            <a:schemeClr val="tx1"/>
          </a:solidFill>
          <a:latin typeface="+mn-lt"/>
          <a:ea typeface="+mn-ea"/>
          <a:cs typeface="+mn-cs"/>
        </a:defRPr>
      </a:lvl1pPr>
      <a:lvl2pPr marL="457089" algn="l" defTabSz="914178" rtl="0" eaLnBrk="1" latinLnBrk="0" hangingPunct="1">
        <a:defRPr sz="1800" kern="1200">
          <a:solidFill>
            <a:schemeClr val="tx1"/>
          </a:solidFill>
          <a:latin typeface="+mn-lt"/>
          <a:ea typeface="+mn-ea"/>
          <a:cs typeface="+mn-cs"/>
        </a:defRPr>
      </a:lvl2pPr>
      <a:lvl3pPr marL="914178" algn="l" defTabSz="914178" rtl="0" eaLnBrk="1" latinLnBrk="0" hangingPunct="1">
        <a:defRPr sz="1800" kern="1200">
          <a:solidFill>
            <a:schemeClr val="tx1"/>
          </a:solidFill>
          <a:latin typeface="+mn-lt"/>
          <a:ea typeface="+mn-ea"/>
          <a:cs typeface="+mn-cs"/>
        </a:defRPr>
      </a:lvl3pPr>
      <a:lvl4pPr marL="1371265" algn="l" defTabSz="914178" rtl="0" eaLnBrk="1" latinLnBrk="0" hangingPunct="1">
        <a:defRPr sz="1800" kern="1200">
          <a:solidFill>
            <a:schemeClr val="tx1"/>
          </a:solidFill>
          <a:latin typeface="+mn-lt"/>
          <a:ea typeface="+mn-ea"/>
          <a:cs typeface="+mn-cs"/>
        </a:defRPr>
      </a:lvl4pPr>
      <a:lvl5pPr marL="1828354" algn="l" defTabSz="914178" rtl="0" eaLnBrk="1" latinLnBrk="0" hangingPunct="1">
        <a:defRPr sz="1800" kern="1200">
          <a:solidFill>
            <a:schemeClr val="tx1"/>
          </a:solidFill>
          <a:latin typeface="+mn-lt"/>
          <a:ea typeface="+mn-ea"/>
          <a:cs typeface="+mn-cs"/>
        </a:defRPr>
      </a:lvl5pPr>
      <a:lvl6pPr marL="2285443" algn="l" defTabSz="914178" rtl="0" eaLnBrk="1" latinLnBrk="0" hangingPunct="1">
        <a:defRPr sz="1800" kern="1200">
          <a:solidFill>
            <a:schemeClr val="tx1"/>
          </a:solidFill>
          <a:latin typeface="+mn-lt"/>
          <a:ea typeface="+mn-ea"/>
          <a:cs typeface="+mn-cs"/>
        </a:defRPr>
      </a:lvl6pPr>
      <a:lvl7pPr marL="2742531" algn="l" defTabSz="914178" rtl="0" eaLnBrk="1" latinLnBrk="0" hangingPunct="1">
        <a:defRPr sz="1800" kern="1200">
          <a:solidFill>
            <a:schemeClr val="tx1"/>
          </a:solidFill>
          <a:latin typeface="+mn-lt"/>
          <a:ea typeface="+mn-ea"/>
          <a:cs typeface="+mn-cs"/>
        </a:defRPr>
      </a:lvl7pPr>
      <a:lvl8pPr marL="3199620" algn="l" defTabSz="914178" rtl="0" eaLnBrk="1" latinLnBrk="0" hangingPunct="1">
        <a:defRPr sz="1800" kern="1200">
          <a:solidFill>
            <a:schemeClr val="tx1"/>
          </a:solidFill>
          <a:latin typeface="+mn-lt"/>
          <a:ea typeface="+mn-ea"/>
          <a:cs typeface="+mn-cs"/>
        </a:defRPr>
      </a:lvl8pPr>
      <a:lvl9pPr marL="3656708" algn="l" defTabSz="9141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3" name="Rectangle 8"/>
          <p:cNvSpPr>
            <a:spLocks noGrp="1" noChangeArrowheads="1"/>
          </p:cNvSpPr>
          <p:nvPr>
            <p:ph type="title"/>
          </p:nvPr>
        </p:nvSpPr>
        <p:spPr bwMode="auto">
          <a:xfrm>
            <a:off x="952173" y="4508505"/>
            <a:ext cx="7893422" cy="584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08" rIns="91417" bIns="45708"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952172" y="6219827"/>
            <a:ext cx="3121152" cy="2154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91417"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HUAWEI TECHNOLOGIES CO., LTD.</a:t>
            </a:r>
          </a:p>
        </p:txBody>
      </p:sp>
      <p:pic>
        <p:nvPicPr>
          <p:cNvPr id="7175" name="Picture 6"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741" y="5684837"/>
            <a:ext cx="890160" cy="704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6" name="Rectangle 13"/>
          <p:cNvSpPr>
            <a:spLocks noChangeArrowheads="1"/>
          </p:cNvSpPr>
          <p:nvPr/>
        </p:nvSpPr>
        <p:spPr bwMode="auto">
          <a:xfrm>
            <a:off x="9117649" y="476251"/>
            <a:ext cx="184633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034" eaLnBrk="0" hangingPunct="0"/>
            <a:r>
              <a:rPr lang="en-US" altLang="zh-CN" sz="1400" b="1" dirty="0">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952172" y="476251"/>
            <a:ext cx="2688484" cy="215444"/>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7248" name="Text Box 80"/>
          <p:cNvSpPr txBox="1">
            <a:spLocks noChangeArrowheads="1"/>
          </p:cNvSpPr>
          <p:nvPr/>
        </p:nvSpPr>
        <p:spPr bwMode="auto">
          <a:xfrm>
            <a:off x="-3634654" y="1330327"/>
            <a:ext cx="3498631" cy="1925746"/>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26" tIns="39161" rIns="78326"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200" noProof="1">
                <a:solidFill>
                  <a:srgbClr val="FFFFFF"/>
                </a:solidFill>
                <a:latin typeface="FrutigerNext LT Regular" pitchFamily="34" charset="0"/>
                <a:ea typeface="ＭＳ Ｐゴシック" pitchFamily="34" charset="-128"/>
              </a:rPr>
              <a:t>Slide title</a:t>
            </a:r>
            <a:r>
              <a:rPr lang="en-US" altLang="zh-CN"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华文细黑" pitchFamily="2" charset="-122"/>
              </a:rPr>
              <a:t>:40-47pt  </a:t>
            </a:r>
          </a:p>
          <a:p>
            <a:pPr algn="r">
              <a:lnSpc>
                <a:spcPct val="125000"/>
              </a:lnSpc>
            </a:pPr>
            <a:r>
              <a:rPr lang="en-US" sz="1200" noProof="1">
                <a:solidFill>
                  <a:srgbClr val="FFFFFF"/>
                </a:solidFill>
                <a:latin typeface="FrutigerNext LT Regular" pitchFamily="34" charset="0"/>
                <a:ea typeface="ＭＳ Ｐゴシック" pitchFamily="34" charset="-128"/>
              </a:rPr>
              <a:t>Slide subtitle </a:t>
            </a:r>
            <a:r>
              <a:rPr lang="en-US" altLang="zh-CN" sz="1200" dirty="0">
                <a:solidFill>
                  <a:srgbClr val="FFFFFF"/>
                </a:solidFill>
                <a:latin typeface="FrutigerNext LT Regular" pitchFamily="34" charset="0"/>
                <a:ea typeface="华文细黑" pitchFamily="2" charset="-122"/>
              </a:rPr>
              <a:t>:26-30pt</a:t>
            </a:r>
          </a:p>
          <a:p>
            <a:pPr algn="r">
              <a:lnSpc>
                <a:spcPct val="125000"/>
              </a:lnSpc>
            </a:pPr>
            <a:r>
              <a:rPr lang="en-US" altLang="zh-CN" sz="1200" dirty="0">
                <a:solidFill>
                  <a:srgbClr val="FFFFFF"/>
                </a:solidFill>
                <a:latin typeface="FrutigerNext LT Regular" pitchFamily="34" charset="0"/>
                <a:ea typeface="华文细黑" pitchFamily="2" charset="-122"/>
              </a:rPr>
              <a:t>Color::white</a:t>
            </a:r>
          </a:p>
          <a:p>
            <a:pPr algn="r">
              <a:lnSpc>
                <a:spcPct val="125000"/>
              </a:lnSpc>
            </a:pPr>
            <a:r>
              <a:rPr lang="zh-CN" altLang="en-US"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ＭＳ Ｐゴシック" pitchFamily="34" charset="-128"/>
              </a:rPr>
              <a:t>Corporate Font </a:t>
            </a:r>
            <a:r>
              <a:rPr lang="en-US" altLang="zh-CN" sz="1200" dirty="0">
                <a:solidFill>
                  <a:srgbClr val="FFFFFF"/>
                </a:solidFill>
                <a:latin typeface="FrutigerNext LT Regular" pitchFamily="34" charset="0"/>
                <a:ea typeface="华文细黑" pitchFamily="2" charset="-122"/>
              </a:rPr>
              <a:t>:</a:t>
            </a:r>
          </a:p>
          <a:p>
            <a:pPr algn="r">
              <a:lnSpc>
                <a:spcPct val="125000"/>
              </a:lnSpc>
            </a:pPr>
            <a:r>
              <a:rPr lang="en-US" altLang="zh-CN" sz="1200" dirty="0" err="1">
                <a:solidFill>
                  <a:srgbClr val="FFFFFF"/>
                </a:solidFill>
                <a:latin typeface="FrutigerNext LT Regular" pitchFamily="34" charset="0"/>
                <a:ea typeface="华文细黑" pitchFamily="2" charset="-122"/>
              </a:rPr>
              <a:t>FrutigerNext</a:t>
            </a:r>
            <a:r>
              <a:rPr lang="en-US" altLang="zh-CN" sz="1200" dirty="0">
                <a:solidFill>
                  <a:srgbClr val="FFFFFF"/>
                </a:solidFill>
                <a:latin typeface="FrutigerNext LT Regular" pitchFamily="34" charset="0"/>
                <a:ea typeface="华文细黑" pitchFamily="2" charset="-122"/>
              </a:rPr>
              <a:t> LT Medium</a:t>
            </a:r>
          </a:p>
          <a:p>
            <a:pPr algn="r">
              <a:lnSpc>
                <a:spcPct val="125000"/>
              </a:lnSpc>
            </a:pPr>
            <a:r>
              <a:rPr lang="en-US" altLang="zh-CN" sz="1200" dirty="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200" dirty="0">
                <a:solidFill>
                  <a:srgbClr val="FFFFFF"/>
                </a:solidFill>
                <a:latin typeface="FrutigerNext LT Regular" pitchFamily="34" charset="0"/>
                <a:ea typeface="ＭＳ Ｐゴシック" pitchFamily="34" charset="-128"/>
              </a:rPr>
              <a:t>partners </a:t>
            </a:r>
            <a:r>
              <a:rPr lang="en-US" altLang="zh-CN" sz="1200" dirty="0">
                <a:solidFill>
                  <a:srgbClr val="FFFFFF"/>
                </a:solidFill>
                <a:latin typeface="FrutigerNext LT Regular" pitchFamily="34" charset="0"/>
                <a:ea typeface="华文细黑" pitchFamily="2" charset="-122"/>
              </a:rPr>
              <a:t>: </a:t>
            </a:r>
          </a:p>
          <a:p>
            <a:pPr algn="r">
              <a:lnSpc>
                <a:spcPct val="125000"/>
              </a:lnSpc>
            </a:pPr>
            <a:r>
              <a:rPr lang="en-US" altLang="zh-CN" sz="1200" dirty="0">
                <a:solidFill>
                  <a:srgbClr val="FFFFFF"/>
                </a:solidFill>
                <a:latin typeface="FrutigerNext LT Regular" pitchFamily="34" charset="0"/>
                <a:ea typeface="华文细黑" pitchFamily="2" charset="-122"/>
              </a:rPr>
              <a:t>Arial</a:t>
            </a:r>
          </a:p>
        </p:txBody>
      </p:sp>
      <p:pic>
        <p:nvPicPr>
          <p:cNvPr id="7249" name="Picture 81" descr="sb10064568n-001副本"/>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1268413"/>
            <a:ext cx="11522075" cy="2951163"/>
          </a:xfrm>
          <a:prstGeom prst="rect">
            <a:avLst/>
          </a:prstGeom>
          <a:noFill/>
          <a:extLst>
            <a:ext uri="{909E8E84-426E-40DD-AFC4-6F175D3DCCD1}">
              <a14:hiddenFill xmlns="" xmlns:a14="http://schemas.microsoft.com/office/drawing/2010/main">
                <a:solidFill>
                  <a:srgbClr val="FFFFFF"/>
                </a:solidFill>
              </a14:hiddenFill>
            </a:ext>
          </a:extLst>
        </p:spPr>
      </p:pic>
      <p:pic>
        <p:nvPicPr>
          <p:cNvPr id="7250" name="Picture 82" descr="未标题-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65384" y="1268416"/>
            <a:ext cx="3856695" cy="29495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 Box 7"/>
          <p:cNvSpPr txBox="1">
            <a:spLocks noChangeArrowheads="1"/>
          </p:cNvSpPr>
          <p:nvPr/>
        </p:nvSpPr>
        <p:spPr bwMode="auto">
          <a:xfrm>
            <a:off x="9109646" y="3795720"/>
            <a:ext cx="1180085" cy="246197"/>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7" tIns="45708" rIns="91417" bIns="45708">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9"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08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7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6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35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17" indent="-342817"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769" indent="-285680" algn="l" rtl="0" eaLnBrk="0" fontAlgn="base" hangingPunct="0">
        <a:spcBef>
          <a:spcPct val="20000"/>
        </a:spcBef>
        <a:spcAft>
          <a:spcPct val="0"/>
        </a:spcAft>
        <a:buFont typeface="Arial" charset="0"/>
        <a:buChar char="›"/>
        <a:defRPr sz="2100">
          <a:solidFill>
            <a:schemeClr val="tx1"/>
          </a:solidFill>
          <a:latin typeface="+mn-lt"/>
          <a:ea typeface="+mn-ea"/>
          <a:cs typeface="+mn-cs"/>
        </a:defRPr>
      </a:lvl2pPr>
      <a:lvl3pPr marL="1142722" indent="-228546"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599809" indent="-228546" algn="l" rtl="0" eaLnBrk="0" fontAlgn="base" hangingPunct="0">
        <a:spcBef>
          <a:spcPct val="20000"/>
        </a:spcBef>
        <a:spcAft>
          <a:spcPct val="0"/>
        </a:spcAft>
        <a:buChar char="–"/>
        <a:defRPr sz="1500">
          <a:solidFill>
            <a:schemeClr val="tx1"/>
          </a:solidFill>
          <a:latin typeface="+mn-lt"/>
          <a:ea typeface="+mn-ea"/>
          <a:cs typeface="+mn-cs"/>
        </a:defRPr>
      </a:lvl4pPr>
      <a:lvl5pPr marL="2056898" indent="-228546" algn="l" rtl="0" eaLnBrk="0" fontAlgn="base" hangingPunct="0">
        <a:spcBef>
          <a:spcPct val="20000"/>
        </a:spcBef>
        <a:spcAft>
          <a:spcPct val="0"/>
        </a:spcAft>
        <a:buFont typeface="Arial" charset="0"/>
        <a:buChar char="~"/>
        <a:defRPr sz="1500">
          <a:solidFill>
            <a:schemeClr val="tx1"/>
          </a:solidFill>
          <a:latin typeface="+mn-lt"/>
          <a:ea typeface="+mn-ea"/>
          <a:cs typeface="+mn-cs"/>
        </a:defRPr>
      </a:lvl5pPr>
      <a:lvl6pPr marL="2513987"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6pPr>
      <a:lvl7pPr marL="2971075"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7pPr>
      <a:lvl8pPr marL="3428166"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8pPr>
      <a:lvl9pPr marL="3885253"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9pPr>
    </p:bodyStyle>
    <p:otherStyle>
      <a:defPPr>
        <a:defRPr lang="zh-CN"/>
      </a:defPPr>
      <a:lvl1pPr marL="0" algn="l" defTabSz="914178" rtl="0" eaLnBrk="1" latinLnBrk="0" hangingPunct="1">
        <a:defRPr sz="1800" kern="1200">
          <a:solidFill>
            <a:schemeClr val="tx1"/>
          </a:solidFill>
          <a:latin typeface="+mn-lt"/>
          <a:ea typeface="+mn-ea"/>
          <a:cs typeface="+mn-cs"/>
        </a:defRPr>
      </a:lvl1pPr>
      <a:lvl2pPr marL="457089" algn="l" defTabSz="914178" rtl="0" eaLnBrk="1" latinLnBrk="0" hangingPunct="1">
        <a:defRPr sz="1800" kern="1200">
          <a:solidFill>
            <a:schemeClr val="tx1"/>
          </a:solidFill>
          <a:latin typeface="+mn-lt"/>
          <a:ea typeface="+mn-ea"/>
          <a:cs typeface="+mn-cs"/>
        </a:defRPr>
      </a:lvl2pPr>
      <a:lvl3pPr marL="914178" algn="l" defTabSz="914178" rtl="0" eaLnBrk="1" latinLnBrk="0" hangingPunct="1">
        <a:defRPr sz="1800" kern="1200">
          <a:solidFill>
            <a:schemeClr val="tx1"/>
          </a:solidFill>
          <a:latin typeface="+mn-lt"/>
          <a:ea typeface="+mn-ea"/>
          <a:cs typeface="+mn-cs"/>
        </a:defRPr>
      </a:lvl3pPr>
      <a:lvl4pPr marL="1371265" algn="l" defTabSz="914178" rtl="0" eaLnBrk="1" latinLnBrk="0" hangingPunct="1">
        <a:defRPr sz="1800" kern="1200">
          <a:solidFill>
            <a:schemeClr val="tx1"/>
          </a:solidFill>
          <a:latin typeface="+mn-lt"/>
          <a:ea typeface="+mn-ea"/>
          <a:cs typeface="+mn-cs"/>
        </a:defRPr>
      </a:lvl4pPr>
      <a:lvl5pPr marL="1828354" algn="l" defTabSz="914178" rtl="0" eaLnBrk="1" latinLnBrk="0" hangingPunct="1">
        <a:defRPr sz="1800" kern="1200">
          <a:solidFill>
            <a:schemeClr val="tx1"/>
          </a:solidFill>
          <a:latin typeface="+mn-lt"/>
          <a:ea typeface="+mn-ea"/>
          <a:cs typeface="+mn-cs"/>
        </a:defRPr>
      </a:lvl5pPr>
      <a:lvl6pPr marL="2285443" algn="l" defTabSz="914178" rtl="0" eaLnBrk="1" latinLnBrk="0" hangingPunct="1">
        <a:defRPr sz="1800" kern="1200">
          <a:solidFill>
            <a:schemeClr val="tx1"/>
          </a:solidFill>
          <a:latin typeface="+mn-lt"/>
          <a:ea typeface="+mn-ea"/>
          <a:cs typeface="+mn-cs"/>
        </a:defRPr>
      </a:lvl6pPr>
      <a:lvl7pPr marL="2742531" algn="l" defTabSz="914178" rtl="0" eaLnBrk="1" latinLnBrk="0" hangingPunct="1">
        <a:defRPr sz="1800" kern="1200">
          <a:solidFill>
            <a:schemeClr val="tx1"/>
          </a:solidFill>
          <a:latin typeface="+mn-lt"/>
          <a:ea typeface="+mn-ea"/>
          <a:cs typeface="+mn-cs"/>
        </a:defRPr>
      </a:lvl7pPr>
      <a:lvl8pPr marL="3199620" algn="l" defTabSz="914178" rtl="0" eaLnBrk="1" latinLnBrk="0" hangingPunct="1">
        <a:defRPr sz="1800" kern="1200">
          <a:solidFill>
            <a:schemeClr val="tx1"/>
          </a:solidFill>
          <a:latin typeface="+mn-lt"/>
          <a:ea typeface="+mn-ea"/>
          <a:cs typeface="+mn-cs"/>
        </a:defRPr>
      </a:lvl8pPr>
      <a:lvl9pPr marL="3656708" algn="l" defTabSz="9141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7" name="Rectangle 8"/>
          <p:cNvSpPr>
            <a:spLocks noGrp="1" noChangeArrowheads="1"/>
          </p:cNvSpPr>
          <p:nvPr>
            <p:ph type="title"/>
          </p:nvPr>
        </p:nvSpPr>
        <p:spPr bwMode="auto">
          <a:xfrm>
            <a:off x="952172" y="4508505"/>
            <a:ext cx="7985438" cy="584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08" rIns="91417" bIns="45708"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952172" y="6219827"/>
            <a:ext cx="3121152" cy="2154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91417"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HUAWEI TECHNOLOGIES CO., LTD.</a:t>
            </a:r>
          </a:p>
        </p:txBody>
      </p:sp>
      <p:pic>
        <p:nvPicPr>
          <p:cNvPr id="8199" name="Picture 6" descr="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741" y="5684837"/>
            <a:ext cx="890160" cy="704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00" name="Rectangle 13"/>
          <p:cNvSpPr>
            <a:spLocks noChangeArrowheads="1"/>
          </p:cNvSpPr>
          <p:nvPr/>
        </p:nvSpPr>
        <p:spPr bwMode="auto">
          <a:xfrm>
            <a:off x="9117649" y="476251"/>
            <a:ext cx="184633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034" eaLnBrk="0" hangingPunct="0"/>
            <a:r>
              <a:rPr lang="en-US" altLang="zh-CN" sz="1400" b="1" dirty="0">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952172" y="476251"/>
            <a:ext cx="2688484" cy="215444"/>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8272" name="Text Box 80"/>
          <p:cNvSpPr txBox="1">
            <a:spLocks noChangeArrowheads="1"/>
          </p:cNvSpPr>
          <p:nvPr/>
        </p:nvSpPr>
        <p:spPr bwMode="auto">
          <a:xfrm>
            <a:off x="-3634654" y="1330327"/>
            <a:ext cx="3498631" cy="1925746"/>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26" tIns="39161" rIns="78326"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200" noProof="1">
                <a:solidFill>
                  <a:srgbClr val="FFFFFF"/>
                </a:solidFill>
                <a:latin typeface="FrutigerNext LT Regular" pitchFamily="34" charset="0"/>
                <a:ea typeface="ＭＳ Ｐゴシック" pitchFamily="34" charset="-128"/>
              </a:rPr>
              <a:t>Slide title</a:t>
            </a:r>
            <a:r>
              <a:rPr lang="en-US" altLang="zh-CN"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华文细黑" pitchFamily="2" charset="-122"/>
              </a:rPr>
              <a:t>:40-47pt  </a:t>
            </a:r>
          </a:p>
          <a:p>
            <a:pPr algn="r">
              <a:lnSpc>
                <a:spcPct val="125000"/>
              </a:lnSpc>
            </a:pPr>
            <a:r>
              <a:rPr lang="en-US" sz="1200" noProof="1">
                <a:solidFill>
                  <a:srgbClr val="FFFFFF"/>
                </a:solidFill>
                <a:latin typeface="FrutigerNext LT Regular" pitchFamily="34" charset="0"/>
                <a:ea typeface="ＭＳ Ｐゴシック" pitchFamily="34" charset="-128"/>
              </a:rPr>
              <a:t>Slide subtitle </a:t>
            </a:r>
            <a:r>
              <a:rPr lang="en-US" altLang="zh-CN" sz="1200" dirty="0">
                <a:solidFill>
                  <a:srgbClr val="FFFFFF"/>
                </a:solidFill>
                <a:latin typeface="FrutigerNext LT Regular" pitchFamily="34" charset="0"/>
                <a:ea typeface="华文细黑" pitchFamily="2" charset="-122"/>
              </a:rPr>
              <a:t>:26-30pt</a:t>
            </a:r>
          </a:p>
          <a:p>
            <a:pPr algn="r">
              <a:lnSpc>
                <a:spcPct val="125000"/>
              </a:lnSpc>
            </a:pPr>
            <a:r>
              <a:rPr lang="en-US" altLang="zh-CN" sz="1200" dirty="0">
                <a:solidFill>
                  <a:srgbClr val="FFFFFF"/>
                </a:solidFill>
                <a:latin typeface="FrutigerNext LT Regular" pitchFamily="34" charset="0"/>
                <a:ea typeface="华文细黑" pitchFamily="2" charset="-122"/>
              </a:rPr>
              <a:t>Color::white</a:t>
            </a:r>
          </a:p>
          <a:p>
            <a:pPr algn="r">
              <a:lnSpc>
                <a:spcPct val="125000"/>
              </a:lnSpc>
            </a:pPr>
            <a:r>
              <a:rPr lang="zh-CN" altLang="en-US"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ＭＳ Ｐゴシック" pitchFamily="34" charset="-128"/>
              </a:rPr>
              <a:t>Corporate Font </a:t>
            </a:r>
            <a:r>
              <a:rPr lang="en-US" altLang="zh-CN" sz="1200" dirty="0">
                <a:solidFill>
                  <a:srgbClr val="FFFFFF"/>
                </a:solidFill>
                <a:latin typeface="FrutigerNext LT Regular" pitchFamily="34" charset="0"/>
                <a:ea typeface="华文细黑" pitchFamily="2" charset="-122"/>
              </a:rPr>
              <a:t>:</a:t>
            </a:r>
          </a:p>
          <a:p>
            <a:pPr algn="r">
              <a:lnSpc>
                <a:spcPct val="125000"/>
              </a:lnSpc>
            </a:pPr>
            <a:r>
              <a:rPr lang="en-US" altLang="zh-CN" sz="1200" dirty="0" err="1">
                <a:solidFill>
                  <a:srgbClr val="FFFFFF"/>
                </a:solidFill>
                <a:latin typeface="FrutigerNext LT Regular" pitchFamily="34" charset="0"/>
                <a:ea typeface="华文细黑" pitchFamily="2" charset="-122"/>
              </a:rPr>
              <a:t>FrutigerNext</a:t>
            </a:r>
            <a:r>
              <a:rPr lang="en-US" altLang="zh-CN" sz="1200" dirty="0">
                <a:solidFill>
                  <a:srgbClr val="FFFFFF"/>
                </a:solidFill>
                <a:latin typeface="FrutigerNext LT Regular" pitchFamily="34" charset="0"/>
                <a:ea typeface="华文细黑" pitchFamily="2" charset="-122"/>
              </a:rPr>
              <a:t> LT Medium</a:t>
            </a:r>
          </a:p>
          <a:p>
            <a:pPr algn="r">
              <a:lnSpc>
                <a:spcPct val="125000"/>
              </a:lnSpc>
            </a:pPr>
            <a:r>
              <a:rPr lang="en-US" altLang="zh-CN" sz="1200" dirty="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200" dirty="0">
                <a:solidFill>
                  <a:srgbClr val="FFFFFF"/>
                </a:solidFill>
                <a:latin typeface="FrutigerNext LT Regular" pitchFamily="34" charset="0"/>
                <a:ea typeface="ＭＳ Ｐゴシック" pitchFamily="34" charset="-128"/>
              </a:rPr>
              <a:t>partners </a:t>
            </a:r>
            <a:r>
              <a:rPr lang="en-US" altLang="zh-CN" sz="1200" dirty="0">
                <a:solidFill>
                  <a:srgbClr val="FFFFFF"/>
                </a:solidFill>
                <a:latin typeface="FrutigerNext LT Regular" pitchFamily="34" charset="0"/>
                <a:ea typeface="华文细黑" pitchFamily="2" charset="-122"/>
              </a:rPr>
              <a:t>: </a:t>
            </a:r>
          </a:p>
          <a:p>
            <a:pPr algn="r">
              <a:lnSpc>
                <a:spcPct val="125000"/>
              </a:lnSpc>
            </a:pPr>
            <a:r>
              <a:rPr lang="en-US" altLang="zh-CN" sz="1200" dirty="0">
                <a:solidFill>
                  <a:srgbClr val="FFFFFF"/>
                </a:solidFill>
                <a:latin typeface="FrutigerNext LT Regular" pitchFamily="34" charset="0"/>
                <a:ea typeface="华文细黑" pitchFamily="2" charset="-122"/>
              </a:rPr>
              <a:t>Arial</a:t>
            </a:r>
          </a:p>
        </p:txBody>
      </p:sp>
      <p:pic>
        <p:nvPicPr>
          <p:cNvPr id="8273" name="Picture 81" descr="89738649副本"/>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1268413"/>
            <a:ext cx="11522075" cy="2951163"/>
          </a:xfrm>
          <a:prstGeom prst="rect">
            <a:avLst/>
          </a:prstGeom>
          <a:noFill/>
          <a:extLst>
            <a:ext uri="{909E8E84-426E-40DD-AFC4-6F175D3DCCD1}">
              <a14:hiddenFill xmlns="" xmlns:a14="http://schemas.microsoft.com/office/drawing/2010/main">
                <a:solidFill>
                  <a:srgbClr val="FFFFFF"/>
                </a:solidFill>
              </a14:hiddenFill>
            </a:ext>
          </a:extLst>
        </p:spPr>
      </p:pic>
      <p:pic>
        <p:nvPicPr>
          <p:cNvPr id="8274" name="Picture 82" descr="未标题-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65384" y="1268416"/>
            <a:ext cx="3856695" cy="29495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 Box 7"/>
          <p:cNvSpPr txBox="1">
            <a:spLocks noChangeArrowheads="1"/>
          </p:cNvSpPr>
          <p:nvPr/>
        </p:nvSpPr>
        <p:spPr bwMode="auto">
          <a:xfrm>
            <a:off x="9109646" y="3795720"/>
            <a:ext cx="1180085" cy="246197"/>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7" tIns="45708" rIns="91417" bIns="45708">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20"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08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7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6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35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17" indent="-342817"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769" indent="-285680" algn="l" rtl="0" eaLnBrk="0" fontAlgn="base" hangingPunct="0">
        <a:spcBef>
          <a:spcPct val="20000"/>
        </a:spcBef>
        <a:spcAft>
          <a:spcPct val="0"/>
        </a:spcAft>
        <a:buFont typeface="Arial" charset="0"/>
        <a:buChar char="›"/>
        <a:defRPr sz="2100">
          <a:solidFill>
            <a:schemeClr val="tx1"/>
          </a:solidFill>
          <a:latin typeface="+mn-lt"/>
          <a:ea typeface="+mn-ea"/>
          <a:cs typeface="+mn-cs"/>
        </a:defRPr>
      </a:lvl2pPr>
      <a:lvl3pPr marL="1142722" indent="-228546"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599809" indent="-228546" algn="l" rtl="0" eaLnBrk="0" fontAlgn="base" hangingPunct="0">
        <a:spcBef>
          <a:spcPct val="20000"/>
        </a:spcBef>
        <a:spcAft>
          <a:spcPct val="0"/>
        </a:spcAft>
        <a:buChar char="–"/>
        <a:defRPr sz="1500">
          <a:solidFill>
            <a:schemeClr val="tx1"/>
          </a:solidFill>
          <a:latin typeface="+mn-lt"/>
          <a:ea typeface="+mn-ea"/>
          <a:cs typeface="+mn-cs"/>
        </a:defRPr>
      </a:lvl4pPr>
      <a:lvl5pPr marL="2056898" indent="-228546" algn="l" rtl="0" eaLnBrk="0" fontAlgn="base" hangingPunct="0">
        <a:spcBef>
          <a:spcPct val="20000"/>
        </a:spcBef>
        <a:spcAft>
          <a:spcPct val="0"/>
        </a:spcAft>
        <a:buFont typeface="Arial" charset="0"/>
        <a:buChar char="~"/>
        <a:defRPr sz="1500">
          <a:solidFill>
            <a:schemeClr val="tx1"/>
          </a:solidFill>
          <a:latin typeface="+mn-lt"/>
          <a:ea typeface="+mn-ea"/>
          <a:cs typeface="+mn-cs"/>
        </a:defRPr>
      </a:lvl5pPr>
      <a:lvl6pPr marL="2513987"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6pPr>
      <a:lvl7pPr marL="2971075"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7pPr>
      <a:lvl8pPr marL="3428166"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8pPr>
      <a:lvl9pPr marL="3885253"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9pPr>
    </p:bodyStyle>
    <p:otherStyle>
      <a:defPPr>
        <a:defRPr lang="zh-CN"/>
      </a:defPPr>
      <a:lvl1pPr marL="0" algn="l" defTabSz="914178" rtl="0" eaLnBrk="1" latinLnBrk="0" hangingPunct="1">
        <a:defRPr sz="1800" kern="1200">
          <a:solidFill>
            <a:schemeClr val="tx1"/>
          </a:solidFill>
          <a:latin typeface="+mn-lt"/>
          <a:ea typeface="+mn-ea"/>
          <a:cs typeface="+mn-cs"/>
        </a:defRPr>
      </a:lvl1pPr>
      <a:lvl2pPr marL="457089" algn="l" defTabSz="914178" rtl="0" eaLnBrk="1" latinLnBrk="0" hangingPunct="1">
        <a:defRPr sz="1800" kern="1200">
          <a:solidFill>
            <a:schemeClr val="tx1"/>
          </a:solidFill>
          <a:latin typeface="+mn-lt"/>
          <a:ea typeface="+mn-ea"/>
          <a:cs typeface="+mn-cs"/>
        </a:defRPr>
      </a:lvl2pPr>
      <a:lvl3pPr marL="914178" algn="l" defTabSz="914178" rtl="0" eaLnBrk="1" latinLnBrk="0" hangingPunct="1">
        <a:defRPr sz="1800" kern="1200">
          <a:solidFill>
            <a:schemeClr val="tx1"/>
          </a:solidFill>
          <a:latin typeface="+mn-lt"/>
          <a:ea typeface="+mn-ea"/>
          <a:cs typeface="+mn-cs"/>
        </a:defRPr>
      </a:lvl3pPr>
      <a:lvl4pPr marL="1371265" algn="l" defTabSz="914178" rtl="0" eaLnBrk="1" latinLnBrk="0" hangingPunct="1">
        <a:defRPr sz="1800" kern="1200">
          <a:solidFill>
            <a:schemeClr val="tx1"/>
          </a:solidFill>
          <a:latin typeface="+mn-lt"/>
          <a:ea typeface="+mn-ea"/>
          <a:cs typeface="+mn-cs"/>
        </a:defRPr>
      </a:lvl4pPr>
      <a:lvl5pPr marL="1828354" algn="l" defTabSz="914178" rtl="0" eaLnBrk="1" latinLnBrk="0" hangingPunct="1">
        <a:defRPr sz="1800" kern="1200">
          <a:solidFill>
            <a:schemeClr val="tx1"/>
          </a:solidFill>
          <a:latin typeface="+mn-lt"/>
          <a:ea typeface="+mn-ea"/>
          <a:cs typeface="+mn-cs"/>
        </a:defRPr>
      </a:lvl5pPr>
      <a:lvl6pPr marL="2285443" algn="l" defTabSz="914178" rtl="0" eaLnBrk="1" latinLnBrk="0" hangingPunct="1">
        <a:defRPr sz="1800" kern="1200">
          <a:solidFill>
            <a:schemeClr val="tx1"/>
          </a:solidFill>
          <a:latin typeface="+mn-lt"/>
          <a:ea typeface="+mn-ea"/>
          <a:cs typeface="+mn-cs"/>
        </a:defRPr>
      </a:lvl6pPr>
      <a:lvl7pPr marL="2742531" algn="l" defTabSz="914178" rtl="0" eaLnBrk="1" latinLnBrk="0" hangingPunct="1">
        <a:defRPr sz="1800" kern="1200">
          <a:solidFill>
            <a:schemeClr val="tx1"/>
          </a:solidFill>
          <a:latin typeface="+mn-lt"/>
          <a:ea typeface="+mn-ea"/>
          <a:cs typeface="+mn-cs"/>
        </a:defRPr>
      </a:lvl7pPr>
      <a:lvl8pPr marL="3199620" algn="l" defTabSz="914178" rtl="0" eaLnBrk="1" latinLnBrk="0" hangingPunct="1">
        <a:defRPr sz="1800" kern="1200">
          <a:solidFill>
            <a:schemeClr val="tx1"/>
          </a:solidFill>
          <a:latin typeface="+mn-lt"/>
          <a:ea typeface="+mn-ea"/>
          <a:cs typeface="+mn-cs"/>
        </a:defRPr>
      </a:lvl8pPr>
      <a:lvl9pPr marL="3656708" algn="l" defTabSz="9141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232044"/>
            <a:ext cx="11522075" cy="393916"/>
          </a:xfrm>
          <a:prstGeom prst="rect">
            <a:avLst/>
          </a:prstGeom>
          <a:solidFill>
            <a:srgbClr val="EAEAEA"/>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03" tIns="45701" rIns="91403" bIns="45701" anchor="ctr">
            <a:spAutoFit/>
          </a:bodyPr>
          <a:lstStyle/>
          <a:p>
            <a:pPr>
              <a:lnSpc>
                <a:spcPct val="140000"/>
              </a:lnSpc>
              <a:buClr>
                <a:srgbClr val="FF0000"/>
              </a:buClr>
              <a:buSzPct val="90000"/>
              <a:buFont typeface="Wingdings" pitchFamily="2" charset="2"/>
              <a:buChar char="l"/>
            </a:pPr>
            <a:endParaRPr lang="zh-CN" altLang="en-US" sz="1400" b="1" dirty="0">
              <a:solidFill>
                <a:srgbClr val="000000"/>
              </a:solidFill>
              <a:latin typeface="Arial" charset="0"/>
              <a:ea typeface="华文细黑" pitchFamily="2" charset="-122"/>
            </a:endParaRPr>
          </a:p>
        </p:txBody>
      </p:sp>
      <p:sp>
        <p:nvSpPr>
          <p:cNvPr id="9219" name="Rectangle 13"/>
          <p:cNvSpPr>
            <a:spLocks noGrp="1" noChangeArrowheads="1"/>
          </p:cNvSpPr>
          <p:nvPr>
            <p:ph type="title"/>
          </p:nvPr>
        </p:nvSpPr>
        <p:spPr bwMode="auto">
          <a:xfrm>
            <a:off x="952172" y="325444"/>
            <a:ext cx="9617732" cy="871537"/>
          </a:xfrm>
          <a:prstGeom prst="rect">
            <a:avLst/>
          </a:prstGeom>
          <a:noFill/>
          <a:ln>
            <a:noFill/>
          </a:ln>
          <a:effectLst/>
          <a:extLst>
            <a:ext uri="{909E8E84-426E-40DD-AFC4-6F175D3DCCD1}">
              <a14:hiddenFill xmlns="" xmlns:a14="http://schemas.microsoft.com/office/drawing/2010/main">
                <a:solidFill>
                  <a:srgbClr val="FFCC66"/>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0053" rIns="80109" bIns="40053" numCol="1" anchor="ctr" anchorCtr="0" compatLnSpc="1">
            <a:prstTxWarp prst="textNoShape">
              <a:avLst/>
            </a:prstTxWarp>
          </a:bodyPr>
          <a:lstStyle/>
          <a:p>
            <a:pPr lvl="0"/>
            <a:r>
              <a:rPr lang="en-US" altLang="zh-CN" smtClean="0"/>
              <a:t>Click to edit Master title style</a:t>
            </a:r>
            <a:endParaRPr lang="zh-CN" altLang="en-US" smtClean="0"/>
          </a:p>
        </p:txBody>
      </p:sp>
      <p:sp>
        <p:nvSpPr>
          <p:cNvPr id="9220" name="Rectangle 68"/>
          <p:cNvSpPr>
            <a:spLocks noGrp="1" noChangeArrowheads="1"/>
          </p:cNvSpPr>
          <p:nvPr>
            <p:ph type="body" idx="1"/>
          </p:nvPr>
        </p:nvSpPr>
        <p:spPr bwMode="auto">
          <a:xfrm>
            <a:off x="952172" y="1628780"/>
            <a:ext cx="9617732" cy="4194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122" tIns="40058" rIns="80122" bIns="40058" numCol="1" anchor="t" anchorCtr="0" compatLnSpc="1">
            <a:prstTxWarp prst="textNoShape">
              <a:avLst/>
            </a:prstTxWarp>
          </a:bodyPr>
          <a:lstStyle/>
          <a:p>
            <a:pPr lvl="0"/>
            <a:r>
              <a:rPr lang="en-US" altLang="zh-CN" smtClean="0"/>
              <a:t>Click to edit Master text styles</a:t>
            </a:r>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p>
        </p:txBody>
      </p:sp>
      <p:sp>
        <p:nvSpPr>
          <p:cNvPr id="9293" name="Text Box 77"/>
          <p:cNvSpPr txBox="1">
            <a:spLocks noChangeArrowheads="1"/>
          </p:cNvSpPr>
          <p:nvPr/>
        </p:nvSpPr>
        <p:spPr bwMode="auto">
          <a:xfrm>
            <a:off x="-3634654" y="1330330"/>
            <a:ext cx="3498631" cy="4030938"/>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26" tIns="39161" rIns="78326"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spcBef>
                <a:spcPct val="20000"/>
              </a:spcBef>
            </a:pPr>
            <a:r>
              <a:rPr lang="zh-CN" altLang="en-US" sz="1200" dirty="0">
                <a:solidFill>
                  <a:schemeClr val="bg1"/>
                </a:solidFill>
                <a:latin typeface="FrutigerNext LT Regular" pitchFamily="34" charset="0"/>
              </a:rPr>
              <a:t> </a:t>
            </a:r>
            <a:r>
              <a:rPr lang="en-US" altLang="zh-CN" sz="1200" dirty="0">
                <a:solidFill>
                  <a:srgbClr val="FFFFFF"/>
                </a:solidFill>
                <a:latin typeface="FrutigerNext LT Regular" pitchFamily="34" charset="0"/>
              </a:rPr>
              <a:t>Content Page Title </a:t>
            </a:r>
          </a:p>
          <a:p>
            <a:pPr algn="r" eaLnBrk="1" hangingPunct="1">
              <a:spcBef>
                <a:spcPct val="20000"/>
              </a:spcBef>
            </a:pPr>
            <a:r>
              <a:rPr lang="en-US" altLang="zh-CN" sz="1200" dirty="0">
                <a:solidFill>
                  <a:srgbClr val="FFFFFF"/>
                </a:solidFill>
                <a:latin typeface="FrutigerNext LT Regular" pitchFamily="34" charset="0"/>
              </a:rPr>
              <a:t>35-40pt  </a:t>
            </a:r>
            <a:endParaRPr lang="zh-CN" altLang="en-US" sz="1200" dirty="0">
              <a:solidFill>
                <a:srgbClr val="FFFFFF"/>
              </a:solidFill>
              <a:latin typeface="FrutigerNext LT Regular" pitchFamily="34" charset="0"/>
            </a:endParaRPr>
          </a:p>
          <a:p>
            <a:pPr algn="r" eaLnBrk="1" hangingPunct="1">
              <a:spcBef>
                <a:spcPct val="20000"/>
              </a:spcBef>
            </a:pPr>
            <a:r>
              <a:rPr lang="en-US" altLang="zh-CN" sz="1200" dirty="0">
                <a:solidFill>
                  <a:srgbClr val="FFFFFF"/>
                </a:solidFill>
                <a:latin typeface="FrutigerNext LT Regular" pitchFamily="34" charset="0"/>
              </a:rPr>
              <a:t>Color: R153 G0 B0</a:t>
            </a:r>
          </a:p>
          <a:p>
            <a:pPr algn="r" eaLnBrk="1" hangingPunct="1">
              <a:spcBef>
                <a:spcPct val="20000"/>
              </a:spcBef>
            </a:pPr>
            <a:r>
              <a:rPr lang="en-US" altLang="zh-CN" sz="1200" dirty="0">
                <a:solidFill>
                  <a:srgbClr val="FFFFFF"/>
                </a:solidFill>
                <a:latin typeface="FrutigerNext LT Regular" pitchFamily="34" charset="0"/>
              </a:rPr>
              <a:t>Corporate Font: </a:t>
            </a:r>
          </a:p>
          <a:p>
            <a:pPr algn="r" eaLnBrk="1" hangingPunct="1">
              <a:spcBef>
                <a:spcPct val="20000"/>
              </a:spcBef>
            </a:pPr>
            <a:r>
              <a:rPr lang="en-US" altLang="zh-CN" sz="1200" dirty="0" err="1">
                <a:solidFill>
                  <a:srgbClr val="FFFFFF"/>
                </a:solidFill>
                <a:latin typeface="FrutigerNext LT Regular" pitchFamily="34" charset="0"/>
              </a:rPr>
              <a:t>FrutigerNext</a:t>
            </a:r>
            <a:r>
              <a:rPr lang="en-US" altLang="zh-CN" sz="1200" dirty="0">
                <a:solidFill>
                  <a:srgbClr val="FFFFFF"/>
                </a:solidFill>
                <a:latin typeface="FrutigerNext LT Regular" pitchFamily="34" charset="0"/>
              </a:rPr>
              <a:t> LT Medium</a:t>
            </a:r>
          </a:p>
          <a:p>
            <a:pPr algn="r" eaLnBrk="1" hangingPunct="1">
              <a:spcBef>
                <a:spcPct val="20000"/>
              </a:spcBef>
            </a:pPr>
            <a:r>
              <a:rPr lang="en-US" altLang="zh-CN" sz="1200" dirty="0">
                <a:solidFill>
                  <a:srgbClr val="FFFFFF"/>
                </a:solidFill>
                <a:latin typeface="FrutigerNext LT Regular" pitchFamily="34" charset="0"/>
              </a:rPr>
              <a:t>Font to be used by customers and partners:  </a:t>
            </a:r>
          </a:p>
          <a:p>
            <a:pPr algn="r" eaLnBrk="1" hangingPunct="1">
              <a:spcBef>
                <a:spcPct val="20000"/>
              </a:spcBef>
            </a:pPr>
            <a:r>
              <a:rPr lang="en-US" altLang="zh-CN" sz="1200" dirty="0">
                <a:solidFill>
                  <a:srgbClr val="FFFFFF"/>
                </a:solidFill>
                <a:latin typeface="FrutigerNext LT Regular" pitchFamily="34" charset="0"/>
              </a:rPr>
              <a:t>Arial</a:t>
            </a:r>
          </a:p>
          <a:p>
            <a:pPr algn="r" eaLnBrk="1" hangingPunct="1">
              <a:spcBef>
                <a:spcPct val="20000"/>
              </a:spcBef>
            </a:pPr>
            <a:endParaRPr lang="en-US" altLang="zh-CN" sz="1200" dirty="0">
              <a:solidFill>
                <a:srgbClr val="FFFFFF"/>
              </a:solidFill>
              <a:latin typeface="FrutigerNext LT Regular" pitchFamily="34" charset="0"/>
            </a:endParaRPr>
          </a:p>
          <a:p>
            <a:pPr algn="r" eaLnBrk="1" hangingPunct="1">
              <a:spcBef>
                <a:spcPct val="20000"/>
              </a:spcBef>
            </a:pPr>
            <a:endParaRPr lang="zh-CN" altLang="en-US" sz="1200" dirty="0">
              <a:solidFill>
                <a:srgbClr val="FFFFFF"/>
              </a:solidFill>
              <a:latin typeface="FrutigerNext LT Regular" pitchFamily="34" charset="0"/>
            </a:endParaRPr>
          </a:p>
          <a:p>
            <a:pPr algn="r" eaLnBrk="1" hangingPunct="1">
              <a:spcBef>
                <a:spcPct val="20000"/>
              </a:spcBef>
            </a:pPr>
            <a:r>
              <a:rPr lang="zh-CN" altLang="en-US" sz="1200" dirty="0">
                <a:solidFill>
                  <a:srgbClr val="FFFFFF"/>
                </a:solidFill>
                <a:latin typeface="FrutigerNext LT Regular" pitchFamily="34" charset="0"/>
              </a:rPr>
              <a:t> </a:t>
            </a:r>
            <a:r>
              <a:rPr lang="en-US" altLang="zh-CN" sz="1200" dirty="0">
                <a:solidFill>
                  <a:srgbClr val="FFFFFF"/>
                </a:solidFill>
                <a:latin typeface="FrutigerNext LT Regular" pitchFamily="34" charset="0"/>
              </a:rPr>
              <a:t>Content Page Text :</a:t>
            </a:r>
          </a:p>
          <a:p>
            <a:pPr algn="r" eaLnBrk="1" hangingPunct="1">
              <a:spcBef>
                <a:spcPct val="20000"/>
              </a:spcBef>
            </a:pPr>
            <a:r>
              <a:rPr lang="en-US" altLang="zh-CN" sz="1200" dirty="0">
                <a:solidFill>
                  <a:srgbClr val="FFFFFF"/>
                </a:solidFill>
                <a:latin typeface="FrutigerNext LT Regular" pitchFamily="34" charset="0"/>
              </a:rPr>
              <a:t>28-30pt</a:t>
            </a:r>
          </a:p>
          <a:p>
            <a:pPr algn="r">
              <a:spcBef>
                <a:spcPct val="20000"/>
              </a:spcBef>
            </a:pPr>
            <a:r>
              <a:rPr lang="en-US" sz="1200" noProof="1">
                <a:solidFill>
                  <a:srgbClr val="FFFFFF"/>
                </a:solidFill>
                <a:latin typeface="FrutigerNext LT Regular" pitchFamily="34" charset="0"/>
              </a:rPr>
              <a:t>Bullets level 2-5</a:t>
            </a:r>
          </a:p>
          <a:p>
            <a:pPr algn="r">
              <a:spcBef>
                <a:spcPct val="20000"/>
              </a:spcBef>
            </a:pPr>
            <a:r>
              <a:rPr lang="en-US" altLang="zh-CN" sz="1200" dirty="0">
                <a:solidFill>
                  <a:srgbClr val="FFFFFF"/>
                </a:solidFill>
                <a:latin typeface="FrutigerNext LT Regular" pitchFamily="34" charset="0"/>
              </a:rPr>
              <a:t>20-30pt  </a:t>
            </a:r>
          </a:p>
          <a:p>
            <a:pPr algn="r" eaLnBrk="1" hangingPunct="1">
              <a:spcBef>
                <a:spcPct val="20000"/>
              </a:spcBef>
            </a:pPr>
            <a:r>
              <a:rPr lang="en-US" altLang="zh-CN" sz="1200" dirty="0" err="1">
                <a:solidFill>
                  <a:srgbClr val="FFFFFF"/>
                </a:solidFill>
                <a:latin typeface="FrutigerNext LT Regular" pitchFamily="34" charset="0"/>
              </a:rPr>
              <a:t>Color:Black</a:t>
            </a:r>
            <a:endParaRPr lang="en-US" altLang="zh-CN" sz="1200" dirty="0">
              <a:solidFill>
                <a:srgbClr val="FFFFFF"/>
              </a:solidFill>
              <a:latin typeface="FrutigerNext LT Regular" pitchFamily="34" charset="0"/>
            </a:endParaRPr>
          </a:p>
          <a:p>
            <a:pPr algn="r" eaLnBrk="1" hangingPunct="1">
              <a:spcBef>
                <a:spcPct val="20000"/>
              </a:spcBef>
            </a:pPr>
            <a:r>
              <a:rPr lang="en-US" altLang="zh-CN" sz="1200" dirty="0">
                <a:solidFill>
                  <a:srgbClr val="FFFFFF"/>
                </a:solidFill>
                <a:latin typeface="FrutigerNext LT Regular" pitchFamily="34" charset="0"/>
              </a:rPr>
              <a:t>Corporate Font: </a:t>
            </a:r>
          </a:p>
          <a:p>
            <a:pPr algn="r" eaLnBrk="1" hangingPunct="1">
              <a:spcBef>
                <a:spcPct val="20000"/>
              </a:spcBef>
            </a:pPr>
            <a:r>
              <a:rPr lang="en-US" altLang="zh-CN" sz="1200" dirty="0" err="1">
                <a:solidFill>
                  <a:srgbClr val="FFFFFF"/>
                </a:solidFill>
                <a:latin typeface="FrutigerNext LT Regular" pitchFamily="34" charset="0"/>
              </a:rPr>
              <a:t>FrutigerNext</a:t>
            </a:r>
            <a:r>
              <a:rPr lang="en-US" altLang="zh-CN" sz="1200" dirty="0">
                <a:solidFill>
                  <a:srgbClr val="FFFFFF"/>
                </a:solidFill>
                <a:latin typeface="FrutigerNext LT Regular" pitchFamily="34" charset="0"/>
              </a:rPr>
              <a:t> LT Medium</a:t>
            </a:r>
          </a:p>
          <a:p>
            <a:pPr algn="r" eaLnBrk="1" hangingPunct="1">
              <a:spcBef>
                <a:spcPct val="20000"/>
              </a:spcBef>
            </a:pPr>
            <a:r>
              <a:rPr lang="en-US" altLang="zh-CN" sz="1200" dirty="0">
                <a:solidFill>
                  <a:srgbClr val="FFFFFF"/>
                </a:solidFill>
                <a:latin typeface="FrutigerNext LT Regular" pitchFamily="34" charset="0"/>
              </a:rPr>
              <a:t>Font to be used by customers and partners:  </a:t>
            </a:r>
          </a:p>
          <a:p>
            <a:pPr algn="r" eaLnBrk="1" hangingPunct="1">
              <a:spcBef>
                <a:spcPct val="20000"/>
              </a:spcBef>
            </a:pPr>
            <a:r>
              <a:rPr lang="en-US" altLang="zh-CN" sz="1200" dirty="0">
                <a:solidFill>
                  <a:srgbClr val="FFFFFF"/>
                </a:solidFill>
                <a:latin typeface="FrutigerNext LT Regular" pitchFamily="34" charset="0"/>
              </a:rPr>
              <a:t>Arial</a:t>
            </a:r>
            <a:endParaRPr lang="zh-CN" altLang="en-US" sz="1200" dirty="0">
              <a:solidFill>
                <a:schemeClr val="bg1"/>
              </a:solidFill>
              <a:latin typeface="FrutigerNext LT Regular" pitchFamily="34" charset="0"/>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08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7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6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35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17" indent="-342817" algn="l" rtl="0" eaLnBrk="0" fontAlgn="base" hangingPunct="0">
        <a:lnSpc>
          <a:spcPct val="140000"/>
        </a:lnSpc>
        <a:spcBef>
          <a:spcPct val="0"/>
        </a:spcBef>
        <a:spcAft>
          <a:spcPct val="0"/>
        </a:spcAft>
        <a:buClr>
          <a:srgbClr val="808080"/>
        </a:buClr>
        <a:buSzPct val="60000"/>
        <a:buFont typeface="Wingdings" pitchFamily="2" charset="2"/>
        <a:buChar char="l"/>
        <a:defRPr sz="2100" b="1">
          <a:solidFill>
            <a:schemeClr val="tx1"/>
          </a:solidFill>
          <a:latin typeface="FrutigerNext LT Regular" pitchFamily="34" charset="0"/>
          <a:ea typeface="黑体" pitchFamily="49" charset="-122"/>
          <a:cs typeface="+mn-cs"/>
        </a:defRPr>
      </a:lvl1pPr>
      <a:lvl2pPr marL="742769" indent="-28568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722" indent="-228546" algn="l" rtl="0" eaLnBrk="0" fontAlgn="base" hangingPunct="0">
        <a:lnSpc>
          <a:spcPct val="140000"/>
        </a:lnSpc>
        <a:spcBef>
          <a:spcPct val="0"/>
        </a:spcBef>
        <a:spcAft>
          <a:spcPct val="0"/>
        </a:spcAft>
        <a:buSzPct val="50000"/>
        <a:buFont typeface="Wingdings" pitchFamily="2" charset="2"/>
        <a:buChar char="n"/>
        <a:defRPr sz="1500">
          <a:solidFill>
            <a:schemeClr val="tx1"/>
          </a:solidFill>
          <a:latin typeface="FrutigerNext LT Regular" pitchFamily="34" charset="0"/>
          <a:ea typeface="+mn-ea"/>
          <a:cs typeface="+mn-cs"/>
        </a:defRPr>
      </a:lvl3pPr>
      <a:lvl4pPr marL="1599809" indent="-228546"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898" indent="-228546"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3987"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6pPr>
      <a:lvl7pPr marL="2971075"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7pPr>
      <a:lvl8pPr marL="3428166"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8pPr>
      <a:lvl9pPr marL="3885253"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9pPr>
    </p:bodyStyle>
    <p:otherStyle>
      <a:defPPr>
        <a:defRPr lang="zh-CN"/>
      </a:defPPr>
      <a:lvl1pPr marL="0" algn="l" defTabSz="914178" rtl="0" eaLnBrk="1" latinLnBrk="0" hangingPunct="1">
        <a:defRPr sz="1800" kern="1200">
          <a:solidFill>
            <a:schemeClr val="tx1"/>
          </a:solidFill>
          <a:latin typeface="+mn-lt"/>
          <a:ea typeface="+mn-ea"/>
          <a:cs typeface="+mn-cs"/>
        </a:defRPr>
      </a:lvl1pPr>
      <a:lvl2pPr marL="457089" algn="l" defTabSz="914178" rtl="0" eaLnBrk="1" latinLnBrk="0" hangingPunct="1">
        <a:defRPr sz="1800" kern="1200">
          <a:solidFill>
            <a:schemeClr val="tx1"/>
          </a:solidFill>
          <a:latin typeface="+mn-lt"/>
          <a:ea typeface="+mn-ea"/>
          <a:cs typeface="+mn-cs"/>
        </a:defRPr>
      </a:lvl2pPr>
      <a:lvl3pPr marL="914178" algn="l" defTabSz="914178" rtl="0" eaLnBrk="1" latinLnBrk="0" hangingPunct="1">
        <a:defRPr sz="1800" kern="1200">
          <a:solidFill>
            <a:schemeClr val="tx1"/>
          </a:solidFill>
          <a:latin typeface="+mn-lt"/>
          <a:ea typeface="+mn-ea"/>
          <a:cs typeface="+mn-cs"/>
        </a:defRPr>
      </a:lvl3pPr>
      <a:lvl4pPr marL="1371265" algn="l" defTabSz="914178" rtl="0" eaLnBrk="1" latinLnBrk="0" hangingPunct="1">
        <a:defRPr sz="1800" kern="1200">
          <a:solidFill>
            <a:schemeClr val="tx1"/>
          </a:solidFill>
          <a:latin typeface="+mn-lt"/>
          <a:ea typeface="+mn-ea"/>
          <a:cs typeface="+mn-cs"/>
        </a:defRPr>
      </a:lvl4pPr>
      <a:lvl5pPr marL="1828354" algn="l" defTabSz="914178" rtl="0" eaLnBrk="1" latinLnBrk="0" hangingPunct="1">
        <a:defRPr sz="1800" kern="1200">
          <a:solidFill>
            <a:schemeClr val="tx1"/>
          </a:solidFill>
          <a:latin typeface="+mn-lt"/>
          <a:ea typeface="+mn-ea"/>
          <a:cs typeface="+mn-cs"/>
        </a:defRPr>
      </a:lvl5pPr>
      <a:lvl6pPr marL="2285443" algn="l" defTabSz="914178" rtl="0" eaLnBrk="1" latinLnBrk="0" hangingPunct="1">
        <a:defRPr sz="1800" kern="1200">
          <a:solidFill>
            <a:schemeClr val="tx1"/>
          </a:solidFill>
          <a:latin typeface="+mn-lt"/>
          <a:ea typeface="+mn-ea"/>
          <a:cs typeface="+mn-cs"/>
        </a:defRPr>
      </a:lvl6pPr>
      <a:lvl7pPr marL="2742531" algn="l" defTabSz="914178" rtl="0" eaLnBrk="1" latinLnBrk="0" hangingPunct="1">
        <a:defRPr sz="1800" kern="1200">
          <a:solidFill>
            <a:schemeClr val="tx1"/>
          </a:solidFill>
          <a:latin typeface="+mn-lt"/>
          <a:ea typeface="+mn-ea"/>
          <a:cs typeface="+mn-cs"/>
        </a:defRPr>
      </a:lvl7pPr>
      <a:lvl8pPr marL="3199620" algn="l" defTabSz="914178" rtl="0" eaLnBrk="1" latinLnBrk="0" hangingPunct="1">
        <a:defRPr sz="1800" kern="1200">
          <a:solidFill>
            <a:schemeClr val="tx1"/>
          </a:solidFill>
          <a:latin typeface="+mn-lt"/>
          <a:ea typeface="+mn-ea"/>
          <a:cs typeface="+mn-cs"/>
        </a:defRPr>
      </a:lvl8pPr>
      <a:lvl9pPr marL="3656708" algn="l" defTabSz="9141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224593"/>
            <a:ext cx="11530076" cy="636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952175" y="6451602"/>
            <a:ext cx="2680307" cy="1846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80095"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461704" y="6386520"/>
            <a:ext cx="1652298"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952172" y="325444"/>
            <a:ext cx="9617732" cy="871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0053" rIns="80109" bIns="40053"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10248" name="Rectangle 68"/>
          <p:cNvSpPr>
            <a:spLocks noGrp="1" noChangeArrowheads="1"/>
          </p:cNvSpPr>
          <p:nvPr>
            <p:ph type="body" idx="1"/>
          </p:nvPr>
        </p:nvSpPr>
        <p:spPr bwMode="auto">
          <a:xfrm>
            <a:off x="952172" y="1628780"/>
            <a:ext cx="9617732" cy="4194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122" tIns="40058" rIns="80122" bIns="40058"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10328" name="Group 88"/>
          <p:cNvGrpSpPr>
            <a:grpSpLocks/>
          </p:cNvGrpSpPr>
          <p:nvPr/>
        </p:nvGrpSpPr>
        <p:grpSpPr bwMode="auto">
          <a:xfrm>
            <a:off x="11750116" y="3832230"/>
            <a:ext cx="1088196" cy="3025775"/>
            <a:chOff x="5874" y="2414"/>
            <a:chExt cx="544" cy="1906"/>
          </a:xfrm>
        </p:grpSpPr>
        <p:sp>
          <p:nvSpPr>
            <p:cNvPr id="1032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0327" name="Group 87"/>
            <p:cNvGrpSpPr>
              <a:grpSpLocks/>
            </p:cNvGrpSpPr>
            <p:nvPr userDrawn="1"/>
          </p:nvGrpSpPr>
          <p:grpSpPr bwMode="auto">
            <a:xfrm>
              <a:off x="5941" y="2475"/>
              <a:ext cx="409" cy="1783"/>
              <a:chOff x="5921" y="2387"/>
              <a:chExt cx="409" cy="1783"/>
            </a:xfrm>
          </p:grpSpPr>
          <p:grpSp>
            <p:nvGrpSpPr>
              <p:cNvPr id="10254" name="Group 18"/>
              <p:cNvGrpSpPr>
                <a:grpSpLocks noChangeAspect="1"/>
              </p:cNvGrpSpPr>
              <p:nvPr userDrawn="1"/>
            </p:nvGrpSpPr>
            <p:grpSpPr bwMode="auto">
              <a:xfrm>
                <a:off x="5921" y="2506"/>
                <a:ext cx="409" cy="101"/>
                <a:chOff x="5893" y="2387"/>
                <a:chExt cx="466" cy="115"/>
              </a:xfrm>
            </p:grpSpPr>
            <p:sp>
              <p:nvSpPr>
                <p:cNvPr id="10315"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6"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7"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8"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5" name="Group 23"/>
              <p:cNvGrpSpPr>
                <a:grpSpLocks noChangeAspect="1"/>
              </p:cNvGrpSpPr>
              <p:nvPr userDrawn="1"/>
            </p:nvGrpSpPr>
            <p:grpSpPr bwMode="auto">
              <a:xfrm>
                <a:off x="5921" y="2626"/>
                <a:ext cx="409" cy="101"/>
                <a:chOff x="5893" y="2523"/>
                <a:chExt cx="466" cy="115"/>
              </a:xfrm>
            </p:grpSpPr>
            <p:sp>
              <p:nvSpPr>
                <p:cNvPr id="10311"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2"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3"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4"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6" name="Group 28"/>
              <p:cNvGrpSpPr>
                <a:grpSpLocks noChangeAspect="1"/>
              </p:cNvGrpSpPr>
              <p:nvPr userDrawn="1"/>
            </p:nvGrpSpPr>
            <p:grpSpPr bwMode="auto">
              <a:xfrm>
                <a:off x="5921" y="2745"/>
                <a:ext cx="409" cy="101"/>
                <a:chOff x="5893" y="2659"/>
                <a:chExt cx="466" cy="115"/>
              </a:xfrm>
            </p:grpSpPr>
            <p:sp>
              <p:nvSpPr>
                <p:cNvPr id="10307"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8"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9"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0"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7" name="Group 33"/>
              <p:cNvGrpSpPr>
                <a:grpSpLocks noChangeAspect="1"/>
              </p:cNvGrpSpPr>
              <p:nvPr userDrawn="1"/>
            </p:nvGrpSpPr>
            <p:grpSpPr bwMode="auto">
              <a:xfrm>
                <a:off x="5921" y="2387"/>
                <a:ext cx="409" cy="104"/>
                <a:chOff x="5893" y="2251"/>
                <a:chExt cx="466" cy="119"/>
              </a:xfrm>
            </p:grpSpPr>
            <p:sp>
              <p:nvSpPr>
                <p:cNvPr id="10303"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4"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5"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6"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8" name="Group 38"/>
              <p:cNvGrpSpPr>
                <a:grpSpLocks noChangeAspect="1"/>
              </p:cNvGrpSpPr>
              <p:nvPr userDrawn="1"/>
            </p:nvGrpSpPr>
            <p:grpSpPr bwMode="auto">
              <a:xfrm>
                <a:off x="5921" y="2944"/>
                <a:ext cx="409" cy="101"/>
                <a:chOff x="5893" y="2886"/>
                <a:chExt cx="466" cy="115"/>
              </a:xfrm>
            </p:grpSpPr>
            <p:sp>
              <p:nvSpPr>
                <p:cNvPr id="10299"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0"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1"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2"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9" name="Group 43"/>
              <p:cNvGrpSpPr>
                <a:grpSpLocks noChangeAspect="1"/>
              </p:cNvGrpSpPr>
              <p:nvPr userDrawn="1"/>
            </p:nvGrpSpPr>
            <p:grpSpPr bwMode="auto">
              <a:xfrm>
                <a:off x="5921" y="3064"/>
                <a:ext cx="409" cy="101"/>
                <a:chOff x="5893" y="3022"/>
                <a:chExt cx="466" cy="115"/>
              </a:xfrm>
            </p:grpSpPr>
            <p:sp>
              <p:nvSpPr>
                <p:cNvPr id="10295"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6"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7"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8"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0" name="Group 48"/>
              <p:cNvGrpSpPr>
                <a:grpSpLocks noChangeAspect="1"/>
              </p:cNvGrpSpPr>
              <p:nvPr userDrawn="1"/>
            </p:nvGrpSpPr>
            <p:grpSpPr bwMode="auto">
              <a:xfrm>
                <a:off x="5921" y="3183"/>
                <a:ext cx="409" cy="101"/>
                <a:chOff x="5893" y="3158"/>
                <a:chExt cx="466" cy="115"/>
              </a:xfrm>
            </p:grpSpPr>
            <p:sp>
              <p:nvSpPr>
                <p:cNvPr id="10291"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2"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3"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4"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1" name="Group 53"/>
              <p:cNvGrpSpPr>
                <a:grpSpLocks noChangeAspect="1"/>
              </p:cNvGrpSpPr>
              <p:nvPr userDrawn="1"/>
            </p:nvGrpSpPr>
            <p:grpSpPr bwMode="auto">
              <a:xfrm>
                <a:off x="5921" y="3383"/>
                <a:ext cx="409" cy="100"/>
                <a:chOff x="5893" y="3385"/>
                <a:chExt cx="466" cy="115"/>
              </a:xfrm>
            </p:grpSpPr>
            <p:sp>
              <p:nvSpPr>
                <p:cNvPr id="10287"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8"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9"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0"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2" name="Group 58"/>
              <p:cNvGrpSpPr>
                <a:grpSpLocks noChangeAspect="1"/>
              </p:cNvGrpSpPr>
              <p:nvPr userDrawn="1"/>
            </p:nvGrpSpPr>
            <p:grpSpPr bwMode="auto">
              <a:xfrm>
                <a:off x="5921" y="3502"/>
                <a:ext cx="409" cy="101"/>
                <a:chOff x="5893" y="3521"/>
                <a:chExt cx="466" cy="115"/>
              </a:xfrm>
            </p:grpSpPr>
            <p:sp>
              <p:nvSpPr>
                <p:cNvPr id="10283"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4"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5"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6"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3" name="Group 63"/>
              <p:cNvGrpSpPr>
                <a:grpSpLocks noChangeAspect="1"/>
              </p:cNvGrpSpPr>
              <p:nvPr userDrawn="1"/>
            </p:nvGrpSpPr>
            <p:grpSpPr bwMode="auto">
              <a:xfrm>
                <a:off x="5921" y="3621"/>
                <a:ext cx="409" cy="101"/>
                <a:chOff x="5893" y="3657"/>
                <a:chExt cx="466" cy="115"/>
              </a:xfrm>
            </p:grpSpPr>
            <p:sp>
              <p:nvSpPr>
                <p:cNvPr id="10279"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0"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1"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2"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4" name="Group 68"/>
              <p:cNvGrpSpPr>
                <a:grpSpLocks noChangeAspect="1"/>
              </p:cNvGrpSpPr>
              <p:nvPr userDrawn="1"/>
            </p:nvGrpSpPr>
            <p:grpSpPr bwMode="auto">
              <a:xfrm>
                <a:off x="5921" y="3821"/>
                <a:ext cx="409" cy="101"/>
                <a:chOff x="5893" y="3884"/>
                <a:chExt cx="466" cy="115"/>
              </a:xfrm>
            </p:grpSpPr>
            <p:sp>
              <p:nvSpPr>
                <p:cNvPr id="10275"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6"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7"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8"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5" name="Group 73"/>
              <p:cNvGrpSpPr>
                <a:grpSpLocks noChangeAspect="1"/>
              </p:cNvGrpSpPr>
              <p:nvPr userDrawn="1"/>
            </p:nvGrpSpPr>
            <p:grpSpPr bwMode="auto">
              <a:xfrm>
                <a:off x="5921" y="3945"/>
                <a:ext cx="409" cy="101"/>
                <a:chOff x="5893" y="4026"/>
                <a:chExt cx="466" cy="115"/>
              </a:xfrm>
            </p:grpSpPr>
            <p:sp>
              <p:nvSpPr>
                <p:cNvPr id="10271"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2"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3"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4"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6" name="Group 78"/>
              <p:cNvGrpSpPr>
                <a:grpSpLocks noChangeAspect="1"/>
              </p:cNvGrpSpPr>
              <p:nvPr userDrawn="1"/>
            </p:nvGrpSpPr>
            <p:grpSpPr bwMode="auto">
              <a:xfrm>
                <a:off x="5921" y="4069"/>
                <a:ext cx="409" cy="101"/>
                <a:chOff x="5893" y="4167"/>
                <a:chExt cx="466" cy="115"/>
              </a:xfrm>
            </p:grpSpPr>
            <p:sp>
              <p:nvSpPr>
                <p:cNvPr id="10267"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68"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69"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0"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grpSp>
      <p:sp>
        <p:nvSpPr>
          <p:cNvPr id="6149" name="Rectangle 5"/>
          <p:cNvSpPr>
            <a:spLocks noChangeArrowheads="1"/>
          </p:cNvSpPr>
          <p:nvPr/>
        </p:nvSpPr>
        <p:spPr bwMode="auto">
          <a:xfrm>
            <a:off x="8015451" y="6451604"/>
            <a:ext cx="2642475"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pPr>
            <a:r>
              <a:rPr lang="de-DE" altLang="zh-CN" sz="1200" dirty="0">
                <a:solidFill>
                  <a:srgbClr val="000000"/>
                </a:solidFill>
                <a:latin typeface="FrutigerNext LT Bold" pitchFamily="34" charset="0"/>
                <a:ea typeface="ＭＳ Ｐゴシック" pitchFamily="34" charset="-128"/>
              </a:rPr>
              <a:t>Page </a:t>
            </a:r>
            <a:fld id="{334777C4-916E-458D-ABE7-87ACD557FBD2}" type="slidenum">
              <a:rPr lang="de-DE" altLang="zh-CN" sz="1200">
                <a:solidFill>
                  <a:srgbClr val="000000"/>
                </a:solidFill>
                <a:latin typeface="FrutigerNext LT Bold" pitchFamily="34" charset="0"/>
                <a:ea typeface="ＭＳ Ｐゴシック" pitchFamily="34" charset="-128"/>
              </a:rPr>
              <a:pPr eaLnBrk="0" hangingPunct="0">
                <a:lnSpc>
                  <a:spcPct val="85000"/>
                </a:lnSpc>
              </a:pPr>
              <a:t>‹#›</a:t>
            </a:fld>
            <a:endParaRPr lang="en-GB" altLang="zh-CN" sz="1200" dirty="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634654" y="1330328"/>
            <a:ext cx="3498631" cy="4252537"/>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26" tIns="39161" rIns="78326"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spcBef>
                <a:spcPct val="20000"/>
              </a:spcBef>
            </a:pPr>
            <a:r>
              <a:rPr lang="zh-CN" altLang="zh-CN" sz="1200" dirty="0">
                <a:solidFill>
                  <a:srgbClr val="FFFFFF"/>
                </a:solidFill>
                <a:latin typeface="FrutigerNext LT Regular" pitchFamily="34" charset="0"/>
              </a:rPr>
              <a:t>Slide title :32-35pt  </a:t>
            </a:r>
          </a:p>
          <a:p>
            <a:pPr algn="r" eaLnBrk="1" hangingPunct="1">
              <a:spcBef>
                <a:spcPct val="20000"/>
              </a:spcBef>
            </a:pPr>
            <a:r>
              <a:rPr lang="zh-CN" altLang="zh-CN" sz="1200" dirty="0">
                <a:solidFill>
                  <a:srgbClr val="FFFFFF"/>
                </a:solidFill>
                <a:latin typeface="FrutigerNext LT Regular" pitchFamily="34" charset="0"/>
              </a:rPr>
              <a:t>Color: R153 G0 B0</a:t>
            </a:r>
          </a:p>
          <a:p>
            <a:pPr algn="r" eaLnBrk="1" hangingPunct="1">
              <a:spcBef>
                <a:spcPct val="20000"/>
              </a:spcBef>
            </a:pPr>
            <a:r>
              <a:rPr lang="zh-CN" altLang="zh-CN" sz="1200" dirty="0">
                <a:solidFill>
                  <a:srgbClr val="FFFFFF"/>
                </a:solidFill>
                <a:latin typeface="FrutigerNext LT Regular" pitchFamily="34" charset="0"/>
              </a:rPr>
              <a:t>Corporate Font :</a:t>
            </a:r>
          </a:p>
          <a:p>
            <a:pPr algn="r" eaLnBrk="1" hangingPunct="1">
              <a:spcBef>
                <a:spcPct val="20000"/>
              </a:spcBef>
            </a:pPr>
            <a:r>
              <a:rPr lang="zh-CN" altLang="zh-CN" sz="1200" dirty="0">
                <a:solidFill>
                  <a:srgbClr val="FFFFFF"/>
                </a:solidFill>
                <a:latin typeface="FrutigerNext LT Regular" pitchFamily="34" charset="0"/>
              </a:rPr>
              <a:t>FrutigerNext LT Medium</a:t>
            </a:r>
          </a:p>
          <a:p>
            <a:pPr algn="r" eaLnBrk="1" hangingPunct="1">
              <a:spcBef>
                <a:spcPct val="20000"/>
              </a:spcBef>
            </a:pPr>
            <a:r>
              <a:rPr lang="zh-CN" altLang="zh-CN" sz="1200" dirty="0">
                <a:solidFill>
                  <a:srgbClr val="FFFFFF"/>
                </a:solidFill>
                <a:latin typeface="FrutigerNext LT Regular" pitchFamily="34" charset="0"/>
              </a:rPr>
              <a:t>Font to be used by customers and </a:t>
            </a:r>
          </a:p>
          <a:p>
            <a:pPr algn="r" eaLnBrk="1" hangingPunct="1">
              <a:spcBef>
                <a:spcPct val="20000"/>
              </a:spcBef>
            </a:pPr>
            <a:r>
              <a:rPr lang="zh-CN" altLang="zh-CN" sz="1200" dirty="0">
                <a:solidFill>
                  <a:srgbClr val="FFFFFF"/>
                </a:solidFill>
                <a:latin typeface="FrutigerNext LT Regular" pitchFamily="34" charset="0"/>
              </a:rPr>
              <a:t>partners : </a:t>
            </a:r>
          </a:p>
          <a:p>
            <a:pPr algn="r" eaLnBrk="1" hangingPunct="1">
              <a:spcBef>
                <a:spcPct val="20000"/>
              </a:spcBef>
            </a:pPr>
            <a:r>
              <a:rPr lang="zh-CN" altLang="zh-CN" sz="1200" dirty="0">
                <a:solidFill>
                  <a:srgbClr val="FFFFFF"/>
                </a:solidFill>
                <a:latin typeface="FrutigerNext LT Regular" pitchFamily="34" charset="0"/>
              </a:rPr>
              <a:t>Arial</a:t>
            </a:r>
          </a:p>
          <a:p>
            <a:pPr algn="r" eaLnBrk="1" hangingPunct="1">
              <a:spcBef>
                <a:spcPct val="20000"/>
              </a:spcBef>
            </a:pPr>
            <a:endParaRPr lang="zh-CN" altLang="zh-CN" sz="1200" dirty="0">
              <a:solidFill>
                <a:srgbClr val="FFFFFF"/>
              </a:solidFill>
              <a:latin typeface="FrutigerNext LT Regular" pitchFamily="34" charset="0"/>
            </a:endParaRPr>
          </a:p>
          <a:p>
            <a:pPr algn="r" eaLnBrk="1" hangingPunct="1">
              <a:spcBef>
                <a:spcPct val="20000"/>
              </a:spcBef>
            </a:pPr>
            <a:endParaRPr lang="zh-CN" altLang="zh-CN" sz="1200" dirty="0">
              <a:solidFill>
                <a:srgbClr val="FFFFFF"/>
              </a:solidFill>
              <a:latin typeface="FrutigerNext LT Regular" pitchFamily="34" charset="0"/>
            </a:endParaRPr>
          </a:p>
          <a:p>
            <a:pPr algn="r" eaLnBrk="1" hangingPunct="1">
              <a:spcBef>
                <a:spcPct val="20000"/>
              </a:spcBef>
            </a:pPr>
            <a:endParaRPr lang="zh-CN" altLang="zh-CN" sz="1200" dirty="0">
              <a:solidFill>
                <a:srgbClr val="FFFFFF"/>
              </a:solidFill>
              <a:latin typeface="FrutigerNext LT Regular" pitchFamily="34" charset="0"/>
            </a:endParaRPr>
          </a:p>
          <a:p>
            <a:pPr algn="r" eaLnBrk="1" hangingPunct="1">
              <a:spcBef>
                <a:spcPct val="20000"/>
              </a:spcBef>
            </a:pPr>
            <a:r>
              <a:rPr lang="zh-CN" altLang="zh-CN" sz="1200" dirty="0">
                <a:solidFill>
                  <a:srgbClr val="FFFFFF"/>
                </a:solidFill>
                <a:latin typeface="FrutigerNext LT Regular" pitchFamily="34" charset="0"/>
              </a:rPr>
              <a:t>Slide text :20-22pt</a:t>
            </a:r>
          </a:p>
          <a:p>
            <a:pPr algn="r" eaLnBrk="1" hangingPunct="1">
              <a:spcBef>
                <a:spcPct val="20000"/>
              </a:spcBef>
            </a:pPr>
            <a:r>
              <a:rPr lang="zh-CN" altLang="zh-CN" sz="1200" dirty="0">
                <a:solidFill>
                  <a:srgbClr val="FFFFFF"/>
                </a:solidFill>
                <a:latin typeface="FrutigerNext LT Regular" pitchFamily="34" charset="0"/>
              </a:rPr>
              <a:t>Bullets level 2-5:</a:t>
            </a:r>
          </a:p>
          <a:p>
            <a:pPr algn="r" eaLnBrk="1" hangingPunct="1">
              <a:spcBef>
                <a:spcPct val="20000"/>
              </a:spcBef>
            </a:pPr>
            <a:r>
              <a:rPr lang="zh-CN" altLang="zh-CN" sz="1200" dirty="0">
                <a:solidFill>
                  <a:srgbClr val="FFFFFF"/>
                </a:solidFill>
                <a:latin typeface="FrutigerNext LT Regular" pitchFamily="34" charset="0"/>
              </a:rPr>
              <a:t> 18pt  </a:t>
            </a:r>
          </a:p>
          <a:p>
            <a:pPr algn="r" eaLnBrk="1" hangingPunct="1">
              <a:spcBef>
                <a:spcPct val="20000"/>
              </a:spcBef>
            </a:pPr>
            <a:r>
              <a:rPr lang="zh-CN" altLang="zh-CN" sz="1200" dirty="0">
                <a:solidFill>
                  <a:srgbClr val="FFFFFF"/>
                </a:solidFill>
                <a:latin typeface="FrutigerNext LT Regular" pitchFamily="34" charset="0"/>
              </a:rPr>
              <a:t>Color:Black</a:t>
            </a:r>
          </a:p>
          <a:p>
            <a:pPr algn="r" eaLnBrk="1" hangingPunct="1">
              <a:spcBef>
                <a:spcPct val="20000"/>
              </a:spcBef>
            </a:pPr>
            <a:r>
              <a:rPr lang="zh-CN" altLang="zh-CN" sz="1200" dirty="0">
                <a:solidFill>
                  <a:srgbClr val="FFFFFF"/>
                </a:solidFill>
                <a:latin typeface="FrutigerNext LT Regular" pitchFamily="34" charset="0"/>
              </a:rPr>
              <a:t>Corporate Font :</a:t>
            </a:r>
          </a:p>
          <a:p>
            <a:pPr algn="r" eaLnBrk="1" hangingPunct="1">
              <a:spcBef>
                <a:spcPct val="20000"/>
              </a:spcBef>
            </a:pPr>
            <a:r>
              <a:rPr lang="zh-CN" altLang="zh-CN" sz="1200" dirty="0">
                <a:solidFill>
                  <a:srgbClr val="FFFFFF"/>
                </a:solidFill>
                <a:latin typeface="FrutigerNext LT Regular" pitchFamily="34" charset="0"/>
              </a:rPr>
              <a:t>FrutigerNext LT Medium</a:t>
            </a:r>
          </a:p>
          <a:p>
            <a:pPr algn="r" eaLnBrk="1" hangingPunct="1">
              <a:spcBef>
                <a:spcPct val="20000"/>
              </a:spcBef>
            </a:pPr>
            <a:r>
              <a:rPr lang="zh-CN" altLang="zh-CN" sz="1200" dirty="0">
                <a:solidFill>
                  <a:srgbClr val="FFFFFF"/>
                </a:solidFill>
                <a:latin typeface="FrutigerNext LT Regular" pitchFamily="34" charset="0"/>
              </a:rPr>
              <a:t>Font to be used by customers and </a:t>
            </a:r>
          </a:p>
          <a:p>
            <a:pPr algn="r" eaLnBrk="1" hangingPunct="1">
              <a:spcBef>
                <a:spcPct val="20000"/>
              </a:spcBef>
            </a:pPr>
            <a:r>
              <a:rPr lang="zh-CN" altLang="zh-CN" sz="1200" dirty="0">
                <a:solidFill>
                  <a:srgbClr val="FFFFFF"/>
                </a:solidFill>
                <a:latin typeface="FrutigerNext LT Regular" pitchFamily="34" charset="0"/>
              </a:rPr>
              <a:t>partners : </a:t>
            </a:r>
          </a:p>
          <a:p>
            <a:pPr algn="r" eaLnBrk="1" hangingPunct="1">
              <a:spcBef>
                <a:spcPct val="20000"/>
              </a:spcBef>
            </a:pPr>
            <a:r>
              <a:rPr lang="zh-CN" altLang="zh-CN" sz="1200" dirty="0">
                <a:solidFill>
                  <a:srgbClr val="FFFFFF"/>
                </a:solidFill>
                <a:latin typeface="FrutigerNext LT Regular" pitchFamily="34" charset="0"/>
              </a:rPr>
              <a:t>Arial</a:t>
            </a:r>
          </a:p>
        </p:txBody>
      </p:sp>
      <p:sp>
        <p:nvSpPr>
          <p:cNvPr id="10324" name="Text Box 84"/>
          <p:cNvSpPr txBox="1">
            <a:spLocks noChangeArrowheads="1"/>
          </p:cNvSpPr>
          <p:nvPr/>
        </p:nvSpPr>
        <p:spPr bwMode="auto">
          <a:xfrm>
            <a:off x="11658099" y="57150"/>
            <a:ext cx="1632294" cy="1200304"/>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17" tIns="45708" rIns="91417" bIns="45708">
            <a:spAutoFit/>
          </a:bodyPr>
          <a:lstStyle/>
          <a:p>
            <a:r>
              <a:rPr lang="en-US" altLang="zh-CN" sz="1200" dirty="0">
                <a:solidFill>
                  <a:srgbClr val="FFFFFF"/>
                </a:solidFill>
                <a:latin typeface="FrutigerNext LT Regular" pitchFamily="34" charset="0"/>
              </a:rPr>
              <a:t>Top right  corner  for   field-mark, customer or partner logotypes. </a:t>
            </a:r>
          </a:p>
          <a:p>
            <a:endParaRPr lang="en-US" altLang="zh-CN" sz="1200" dirty="0">
              <a:solidFill>
                <a:srgbClr val="FFFFFF"/>
              </a:solidFill>
              <a:latin typeface="FrutigerNext LT Regular" pitchFamily="34" charset="0"/>
            </a:endParaRPr>
          </a:p>
          <a:p>
            <a:r>
              <a:rPr lang="en-US" altLang="zh-CN" sz="1200" dirty="0">
                <a:solidFill>
                  <a:srgbClr val="FFFFFF"/>
                </a:solidFill>
                <a:latin typeface="FrutigerNext LT Regular" pitchFamily="34" charset="0"/>
              </a:rPr>
              <a:t>----------------   </a:t>
            </a:r>
          </a:p>
          <a:p>
            <a:endParaRPr lang="zh-CN" altLang="en-US" sz="1200" dirty="0">
              <a:solidFill>
                <a:srgbClr val="FFFFFF"/>
              </a:solidFill>
              <a:latin typeface="FrutigerNext LT Regular" pitchFamily="34" charset="0"/>
            </a:endParaRPr>
          </a:p>
        </p:txBody>
      </p:sp>
      <p:sp>
        <p:nvSpPr>
          <p:cNvPr id="10325" name="Text Box 85"/>
          <p:cNvSpPr txBox="1">
            <a:spLocks noChangeArrowheads="1"/>
          </p:cNvSpPr>
          <p:nvPr/>
        </p:nvSpPr>
        <p:spPr bwMode="auto">
          <a:xfrm>
            <a:off x="11658099" y="1196978"/>
            <a:ext cx="1632294" cy="2308300"/>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17" tIns="45708" rIns="91417" bIns="45708">
            <a:spAutoFit/>
          </a:bodyPr>
          <a:lstStyle/>
          <a:p>
            <a:r>
              <a:rPr lang="en-US" altLang="zh-CN" sz="1200"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r>
              <a:rPr lang="en-US" altLang="zh-CN" sz="1200" dirty="0">
                <a:solidFill>
                  <a:srgbClr val="FFFFFF"/>
                </a:solidFill>
                <a:latin typeface="FrutigerNext LT Regular" pitchFamily="34" charset="0"/>
              </a:rPr>
              <a:t> For specific usage details, refer to the “Typesetting Standard”.</a:t>
            </a:r>
          </a:p>
        </p:txBody>
      </p:sp>
      <p:sp>
        <p:nvSpPr>
          <p:cNvPr id="81" name="Rectangle 21"/>
          <p:cNvSpPr>
            <a:spLocks noChangeArrowheads="1"/>
          </p:cNvSpPr>
          <p:nvPr/>
        </p:nvSpPr>
        <p:spPr bwMode="auto">
          <a:xfrm>
            <a:off x="4258223" y="6465939"/>
            <a:ext cx="3021447" cy="153888"/>
          </a:xfrm>
          <a:prstGeom prst="rect">
            <a:avLst/>
          </a:prstGeom>
          <a:noFill/>
          <a:ln w="9525" algn="ctr">
            <a:noFill/>
            <a:miter lim="800000"/>
            <a:headEnd/>
            <a:tailEnd/>
          </a:ln>
          <a:effectLst/>
        </p:spPr>
        <p:txBody>
          <a:bodyPr wrap="none" lIns="80063" tIns="0" rIns="80063" bIns="0">
            <a:spAutoFit/>
          </a:bodyPr>
          <a:lstStyle/>
          <a:p>
            <a:pPr defTabSz="801493" eaLnBrk="0" hangingPunct="0">
              <a:defRPr/>
            </a:pPr>
            <a:r>
              <a:rPr lang="en-US" altLang="zh-CN" sz="1000" baseline="0" dirty="0" smtClean="0">
                <a:solidFill>
                  <a:srgbClr val="000000"/>
                </a:solidFill>
                <a:latin typeface="FrutigerNext LT Regular" pitchFamily="34" charset="0"/>
              </a:rPr>
              <a:t>Huawei proprietary. No spread without permission.</a:t>
            </a:r>
            <a:endParaRPr lang="en-US" altLang="zh-CN" sz="1000" dirty="0">
              <a:latin typeface="FrutigerNext LT Regular"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25" r:id="rId1"/>
    <p:sldLayoutId id="2147483824"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08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7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6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35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17" indent="-342817" algn="l" rtl="0" eaLnBrk="0" fontAlgn="base" hangingPunct="0">
        <a:lnSpc>
          <a:spcPct val="140000"/>
        </a:lnSpc>
        <a:spcBef>
          <a:spcPct val="0"/>
        </a:spcBef>
        <a:spcAft>
          <a:spcPct val="0"/>
        </a:spcAft>
        <a:buClr>
          <a:srgbClr val="777777"/>
        </a:buClr>
        <a:buSzPct val="60000"/>
        <a:buFont typeface="Wingdings" pitchFamily="2" charset="2"/>
        <a:buChar char="l"/>
        <a:defRPr sz="2100" b="1">
          <a:solidFill>
            <a:schemeClr val="tx1"/>
          </a:solidFill>
          <a:latin typeface="FrutigerNext LT Regular" pitchFamily="34" charset="0"/>
          <a:ea typeface="黑体" pitchFamily="49" charset="-122"/>
          <a:cs typeface="+mn-cs"/>
        </a:defRPr>
      </a:lvl1pPr>
      <a:lvl2pPr marL="742769" indent="-28568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722" indent="-228546" algn="l" rtl="0" eaLnBrk="0" fontAlgn="base" hangingPunct="0">
        <a:lnSpc>
          <a:spcPct val="140000"/>
        </a:lnSpc>
        <a:spcBef>
          <a:spcPct val="0"/>
        </a:spcBef>
        <a:spcAft>
          <a:spcPct val="0"/>
        </a:spcAft>
        <a:buSzPct val="50000"/>
        <a:buFont typeface="Wingdings" pitchFamily="2" charset="2"/>
        <a:buChar char="n"/>
        <a:defRPr sz="1500">
          <a:solidFill>
            <a:schemeClr val="tx1"/>
          </a:solidFill>
          <a:latin typeface="FrutigerNext LT Regular" pitchFamily="34" charset="0"/>
          <a:ea typeface="+mn-ea"/>
          <a:cs typeface="+mn-cs"/>
        </a:defRPr>
      </a:lvl3pPr>
      <a:lvl4pPr marL="1599809" indent="-228546"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898" indent="-228546"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3987"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6pPr>
      <a:lvl7pPr marL="2971075"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7pPr>
      <a:lvl8pPr marL="3428166"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8pPr>
      <a:lvl9pPr marL="3885253"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9pPr>
    </p:bodyStyle>
    <p:otherStyle>
      <a:defPPr>
        <a:defRPr lang="zh-CN"/>
      </a:defPPr>
      <a:lvl1pPr marL="0" algn="l" defTabSz="914178" rtl="0" eaLnBrk="1" latinLnBrk="0" hangingPunct="1">
        <a:defRPr sz="1800" kern="1200">
          <a:solidFill>
            <a:schemeClr val="tx1"/>
          </a:solidFill>
          <a:latin typeface="+mn-lt"/>
          <a:ea typeface="+mn-ea"/>
          <a:cs typeface="+mn-cs"/>
        </a:defRPr>
      </a:lvl1pPr>
      <a:lvl2pPr marL="457089" algn="l" defTabSz="914178" rtl="0" eaLnBrk="1" latinLnBrk="0" hangingPunct="1">
        <a:defRPr sz="1800" kern="1200">
          <a:solidFill>
            <a:schemeClr val="tx1"/>
          </a:solidFill>
          <a:latin typeface="+mn-lt"/>
          <a:ea typeface="+mn-ea"/>
          <a:cs typeface="+mn-cs"/>
        </a:defRPr>
      </a:lvl2pPr>
      <a:lvl3pPr marL="914178" algn="l" defTabSz="914178" rtl="0" eaLnBrk="1" latinLnBrk="0" hangingPunct="1">
        <a:defRPr sz="1800" kern="1200">
          <a:solidFill>
            <a:schemeClr val="tx1"/>
          </a:solidFill>
          <a:latin typeface="+mn-lt"/>
          <a:ea typeface="+mn-ea"/>
          <a:cs typeface="+mn-cs"/>
        </a:defRPr>
      </a:lvl3pPr>
      <a:lvl4pPr marL="1371265" algn="l" defTabSz="914178" rtl="0" eaLnBrk="1" latinLnBrk="0" hangingPunct="1">
        <a:defRPr sz="1800" kern="1200">
          <a:solidFill>
            <a:schemeClr val="tx1"/>
          </a:solidFill>
          <a:latin typeface="+mn-lt"/>
          <a:ea typeface="+mn-ea"/>
          <a:cs typeface="+mn-cs"/>
        </a:defRPr>
      </a:lvl4pPr>
      <a:lvl5pPr marL="1828354" algn="l" defTabSz="914178" rtl="0" eaLnBrk="1" latinLnBrk="0" hangingPunct="1">
        <a:defRPr sz="1800" kern="1200">
          <a:solidFill>
            <a:schemeClr val="tx1"/>
          </a:solidFill>
          <a:latin typeface="+mn-lt"/>
          <a:ea typeface="+mn-ea"/>
          <a:cs typeface="+mn-cs"/>
        </a:defRPr>
      </a:lvl5pPr>
      <a:lvl6pPr marL="2285443" algn="l" defTabSz="914178" rtl="0" eaLnBrk="1" latinLnBrk="0" hangingPunct="1">
        <a:defRPr sz="1800" kern="1200">
          <a:solidFill>
            <a:schemeClr val="tx1"/>
          </a:solidFill>
          <a:latin typeface="+mn-lt"/>
          <a:ea typeface="+mn-ea"/>
          <a:cs typeface="+mn-cs"/>
        </a:defRPr>
      </a:lvl6pPr>
      <a:lvl7pPr marL="2742531" algn="l" defTabSz="914178" rtl="0" eaLnBrk="1" latinLnBrk="0" hangingPunct="1">
        <a:defRPr sz="1800" kern="1200">
          <a:solidFill>
            <a:schemeClr val="tx1"/>
          </a:solidFill>
          <a:latin typeface="+mn-lt"/>
          <a:ea typeface="+mn-ea"/>
          <a:cs typeface="+mn-cs"/>
        </a:defRPr>
      </a:lvl7pPr>
      <a:lvl8pPr marL="3199620" algn="l" defTabSz="914178" rtl="0" eaLnBrk="1" latinLnBrk="0" hangingPunct="1">
        <a:defRPr sz="1800" kern="1200">
          <a:solidFill>
            <a:schemeClr val="tx1"/>
          </a:solidFill>
          <a:latin typeface="+mn-lt"/>
          <a:ea typeface="+mn-ea"/>
          <a:cs typeface="+mn-cs"/>
        </a:defRPr>
      </a:lvl8pPr>
      <a:lvl9pPr marL="3656708" algn="l" defTabSz="9141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897567"/>
            <a:ext cx="11522075"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 name="Text Box 7"/>
          <p:cNvSpPr txBox="1">
            <a:spLocks noChangeArrowheads="1"/>
          </p:cNvSpPr>
          <p:nvPr/>
        </p:nvSpPr>
        <p:spPr bwMode="auto">
          <a:xfrm>
            <a:off x="4272472" y="2668594"/>
            <a:ext cx="2977139" cy="7613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83428" tIns="41714" rIns="83428" bIns="4171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mn-lt"/>
                <a:ea typeface="MS PGothic" pitchFamily="34" charset="-128"/>
              </a:rPr>
              <a:t>Thank you</a:t>
            </a:r>
          </a:p>
        </p:txBody>
      </p:sp>
      <p:sp>
        <p:nvSpPr>
          <p:cNvPr id="77" name="Text Box 8"/>
          <p:cNvSpPr txBox="1">
            <a:spLocks noChangeArrowheads="1"/>
          </p:cNvSpPr>
          <p:nvPr/>
        </p:nvSpPr>
        <p:spPr bwMode="auto">
          <a:xfrm>
            <a:off x="4299242" y="3429002"/>
            <a:ext cx="2923599" cy="484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83428" tIns="41714" rIns="83428" bIns="41714">
            <a:spAutoFit/>
          </a:bodyPr>
          <a:lstStyle>
            <a:lvl1pPr defTabSz="835025" eaLnBrk="0" hangingPunct="0">
              <a:defRPr>
                <a:solidFill>
                  <a:schemeClr val="tx1"/>
                </a:solidFill>
                <a:latin typeface="Calibri" pitchFamily="34" charset="0"/>
                <a:ea typeface="宋体" charset="-122"/>
              </a:defRPr>
            </a:lvl1pPr>
            <a:lvl2pPr marL="742950" indent="-285750" defTabSz="835025" eaLnBrk="0" hangingPunct="0">
              <a:defRPr>
                <a:solidFill>
                  <a:schemeClr val="tx1"/>
                </a:solidFill>
                <a:latin typeface="Calibri" pitchFamily="34" charset="0"/>
                <a:ea typeface="宋体" charset="-122"/>
              </a:defRPr>
            </a:lvl2pPr>
            <a:lvl3pPr marL="1143000" indent="-228600" defTabSz="835025" eaLnBrk="0" hangingPunct="0">
              <a:defRPr>
                <a:solidFill>
                  <a:schemeClr val="tx1"/>
                </a:solidFill>
                <a:latin typeface="Calibri" pitchFamily="34" charset="0"/>
                <a:ea typeface="宋体" charset="-122"/>
              </a:defRPr>
            </a:lvl3pPr>
            <a:lvl4pPr marL="1600200" indent="-228600" defTabSz="835025" eaLnBrk="0" hangingPunct="0">
              <a:defRPr>
                <a:solidFill>
                  <a:schemeClr val="tx1"/>
                </a:solidFill>
                <a:latin typeface="Calibri" pitchFamily="34" charset="0"/>
                <a:ea typeface="宋体" charset="-122"/>
              </a:defRPr>
            </a:lvl4pPr>
            <a:lvl5pPr marL="2057400" indent="-228600" defTabSz="835025" eaLnBrk="0" hangingPunct="0">
              <a:defRPr>
                <a:solidFill>
                  <a:schemeClr val="tx1"/>
                </a:solidFill>
                <a:latin typeface="Calibri" pitchFamily="34" charset="0"/>
                <a:ea typeface="宋体"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600" dirty="0">
                <a:solidFill>
                  <a:srgbClr val="666666"/>
                </a:solidFill>
                <a:latin typeface="+mn-lt"/>
                <a:ea typeface="ＭＳ Ｐゴシック" pitchFamily="34" charset="-128"/>
              </a:rPr>
              <a:t>www.huawei.com</a:t>
            </a:r>
            <a:endParaRPr lang="en-US" altLang="zh-CN" sz="2600" dirty="0">
              <a:solidFill>
                <a:srgbClr val="990000"/>
              </a:solidFill>
              <a:latin typeface="+mn-lt"/>
              <a:ea typeface="ＭＳ Ｐゴシック" pitchFamily="34" charset="-128"/>
            </a:endParaRPr>
          </a:p>
        </p:txBody>
      </p:sp>
      <p:sp>
        <p:nvSpPr>
          <p:cNvPr id="5" name="TextBox 4"/>
          <p:cNvSpPr txBox="1"/>
          <p:nvPr/>
        </p:nvSpPr>
        <p:spPr>
          <a:xfrm>
            <a:off x="952172" y="4508504"/>
            <a:ext cx="9617732" cy="1292637"/>
          </a:xfrm>
          <a:prstGeom prst="rect">
            <a:avLst/>
          </a:prstGeom>
          <a:noFill/>
        </p:spPr>
        <p:txBody>
          <a:bodyPr wrap="square" lIns="91417" tIns="45708" rIns="91417" bIns="45708" rtlCol="0">
            <a:spAutoFit/>
          </a:bodyPr>
          <a:lstStyle/>
          <a:p>
            <a:pPr algn="just">
              <a:lnSpc>
                <a:spcPct val="100000"/>
              </a:lnSpc>
            </a:pPr>
            <a:r>
              <a:rPr lang="en-US" altLang="zh-CN" sz="1300" b="1" kern="1200" dirty="0" smtClean="0">
                <a:solidFill>
                  <a:schemeClr val="tx1"/>
                </a:solidFill>
                <a:effectLst/>
                <a:latin typeface="FrutigerNext LT Regular" pitchFamily="34" charset="0"/>
                <a:ea typeface="宋体" charset="-122"/>
                <a:cs typeface="+mn-cs"/>
              </a:rPr>
              <a:t>Copyright©2011 Huawei Technologies Co., Ltd. All Rights Reserved.</a:t>
            </a:r>
            <a:endParaRPr lang="zh-CN" altLang="zh-CN" sz="1300" kern="1200" dirty="0" smtClean="0">
              <a:solidFill>
                <a:schemeClr val="tx1"/>
              </a:solidFill>
              <a:effectLst/>
              <a:latin typeface="FrutigerNext LT Regular" pitchFamily="34" charset="0"/>
              <a:ea typeface="宋体" charset="-122"/>
              <a:cs typeface="+mn-cs"/>
            </a:endParaRPr>
          </a:p>
          <a:p>
            <a:pPr algn="just">
              <a:lnSpc>
                <a:spcPct val="100000"/>
              </a:lnSpc>
            </a:pPr>
            <a:r>
              <a:rPr lang="en-US" altLang="zh-CN" sz="1300" kern="1200" dirty="0" smtClean="0">
                <a:solidFill>
                  <a:schemeClr val="tx1"/>
                </a:solidFill>
                <a:effectLst/>
                <a:latin typeface="FrutigerNext LT Regular" pitchFamily="34" charset="0"/>
                <a:ea typeface="宋体" charset="-122"/>
                <a:cs typeface="+mn-cs"/>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300" kern="1200" dirty="0">
              <a:solidFill>
                <a:schemeClr val="tx1"/>
              </a:solidFill>
              <a:effectLst/>
              <a:latin typeface="FrutigerNext LT Regular" pitchFamily="34" charset="0"/>
              <a:ea typeface="宋体" charset="-122"/>
              <a:cs typeface="+mn-cs"/>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08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7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6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35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17" indent="-342817"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769" indent="-285680" algn="l" rtl="0" eaLnBrk="0" fontAlgn="base" hangingPunct="0">
        <a:spcBef>
          <a:spcPct val="20000"/>
        </a:spcBef>
        <a:spcAft>
          <a:spcPct val="0"/>
        </a:spcAft>
        <a:buFont typeface="Arial" charset="0"/>
        <a:buChar char="›"/>
        <a:defRPr sz="2100">
          <a:solidFill>
            <a:schemeClr val="tx1"/>
          </a:solidFill>
          <a:latin typeface="+mn-lt"/>
          <a:ea typeface="+mn-ea"/>
          <a:cs typeface="+mn-cs"/>
        </a:defRPr>
      </a:lvl2pPr>
      <a:lvl3pPr marL="1142722" indent="-228546"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599809" indent="-228546" algn="l" rtl="0" eaLnBrk="0" fontAlgn="base" hangingPunct="0">
        <a:spcBef>
          <a:spcPct val="20000"/>
        </a:spcBef>
        <a:spcAft>
          <a:spcPct val="0"/>
        </a:spcAft>
        <a:buChar char="–"/>
        <a:defRPr sz="1500">
          <a:solidFill>
            <a:schemeClr val="tx1"/>
          </a:solidFill>
          <a:latin typeface="+mn-lt"/>
          <a:ea typeface="+mn-ea"/>
          <a:cs typeface="+mn-cs"/>
        </a:defRPr>
      </a:lvl4pPr>
      <a:lvl5pPr marL="2056898" indent="-228546" algn="l" rtl="0" eaLnBrk="0" fontAlgn="base" hangingPunct="0">
        <a:spcBef>
          <a:spcPct val="20000"/>
        </a:spcBef>
        <a:spcAft>
          <a:spcPct val="0"/>
        </a:spcAft>
        <a:buFont typeface="Arial" charset="0"/>
        <a:buChar char="~"/>
        <a:defRPr sz="1500">
          <a:solidFill>
            <a:schemeClr val="tx1"/>
          </a:solidFill>
          <a:latin typeface="+mn-lt"/>
          <a:ea typeface="+mn-ea"/>
          <a:cs typeface="+mn-cs"/>
        </a:defRPr>
      </a:lvl5pPr>
      <a:lvl6pPr marL="2513987"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6pPr>
      <a:lvl7pPr marL="2971075"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7pPr>
      <a:lvl8pPr marL="3428166"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8pPr>
      <a:lvl9pPr marL="3885253" indent="-228546" algn="l" rtl="0" eaLnBrk="1" fontAlgn="base" hangingPunct="1">
        <a:spcBef>
          <a:spcPct val="20000"/>
        </a:spcBef>
        <a:spcAft>
          <a:spcPct val="0"/>
        </a:spcAft>
        <a:buFont typeface="Arial" charset="0"/>
        <a:buChar char="~"/>
        <a:defRPr sz="1500">
          <a:solidFill>
            <a:schemeClr val="tx1"/>
          </a:solidFill>
          <a:latin typeface="+mn-lt"/>
          <a:ea typeface="+mn-ea"/>
          <a:cs typeface="+mn-cs"/>
        </a:defRPr>
      </a:lvl9pPr>
    </p:bodyStyle>
    <p:otherStyle>
      <a:defPPr>
        <a:defRPr lang="zh-CN"/>
      </a:defPPr>
      <a:lvl1pPr marL="0" algn="l" defTabSz="914178" rtl="0" eaLnBrk="1" latinLnBrk="0" hangingPunct="1">
        <a:defRPr sz="1800" kern="1200">
          <a:solidFill>
            <a:schemeClr val="tx1"/>
          </a:solidFill>
          <a:latin typeface="+mn-lt"/>
          <a:ea typeface="+mn-ea"/>
          <a:cs typeface="+mn-cs"/>
        </a:defRPr>
      </a:lvl1pPr>
      <a:lvl2pPr marL="457089" algn="l" defTabSz="914178" rtl="0" eaLnBrk="1" latinLnBrk="0" hangingPunct="1">
        <a:defRPr sz="1800" kern="1200">
          <a:solidFill>
            <a:schemeClr val="tx1"/>
          </a:solidFill>
          <a:latin typeface="+mn-lt"/>
          <a:ea typeface="+mn-ea"/>
          <a:cs typeface="+mn-cs"/>
        </a:defRPr>
      </a:lvl2pPr>
      <a:lvl3pPr marL="914178" algn="l" defTabSz="914178" rtl="0" eaLnBrk="1" latinLnBrk="0" hangingPunct="1">
        <a:defRPr sz="1800" kern="1200">
          <a:solidFill>
            <a:schemeClr val="tx1"/>
          </a:solidFill>
          <a:latin typeface="+mn-lt"/>
          <a:ea typeface="+mn-ea"/>
          <a:cs typeface="+mn-cs"/>
        </a:defRPr>
      </a:lvl3pPr>
      <a:lvl4pPr marL="1371265" algn="l" defTabSz="914178" rtl="0" eaLnBrk="1" latinLnBrk="0" hangingPunct="1">
        <a:defRPr sz="1800" kern="1200">
          <a:solidFill>
            <a:schemeClr val="tx1"/>
          </a:solidFill>
          <a:latin typeface="+mn-lt"/>
          <a:ea typeface="+mn-ea"/>
          <a:cs typeface="+mn-cs"/>
        </a:defRPr>
      </a:lvl4pPr>
      <a:lvl5pPr marL="1828354" algn="l" defTabSz="914178" rtl="0" eaLnBrk="1" latinLnBrk="0" hangingPunct="1">
        <a:defRPr sz="1800" kern="1200">
          <a:solidFill>
            <a:schemeClr val="tx1"/>
          </a:solidFill>
          <a:latin typeface="+mn-lt"/>
          <a:ea typeface="+mn-ea"/>
          <a:cs typeface="+mn-cs"/>
        </a:defRPr>
      </a:lvl5pPr>
      <a:lvl6pPr marL="2285443" algn="l" defTabSz="914178" rtl="0" eaLnBrk="1" latinLnBrk="0" hangingPunct="1">
        <a:defRPr sz="1800" kern="1200">
          <a:solidFill>
            <a:schemeClr val="tx1"/>
          </a:solidFill>
          <a:latin typeface="+mn-lt"/>
          <a:ea typeface="+mn-ea"/>
          <a:cs typeface="+mn-cs"/>
        </a:defRPr>
      </a:lvl6pPr>
      <a:lvl7pPr marL="2742531" algn="l" defTabSz="914178" rtl="0" eaLnBrk="1" latinLnBrk="0" hangingPunct="1">
        <a:defRPr sz="1800" kern="1200">
          <a:solidFill>
            <a:schemeClr val="tx1"/>
          </a:solidFill>
          <a:latin typeface="+mn-lt"/>
          <a:ea typeface="+mn-ea"/>
          <a:cs typeface="+mn-cs"/>
        </a:defRPr>
      </a:lvl7pPr>
      <a:lvl8pPr marL="3199620" algn="l" defTabSz="914178" rtl="0" eaLnBrk="1" latinLnBrk="0" hangingPunct="1">
        <a:defRPr sz="1800" kern="1200">
          <a:solidFill>
            <a:schemeClr val="tx1"/>
          </a:solidFill>
          <a:latin typeface="+mn-lt"/>
          <a:ea typeface="+mn-ea"/>
          <a:cs typeface="+mn-cs"/>
        </a:defRPr>
      </a:lvl8pPr>
      <a:lvl9pPr marL="3656708" algn="l" defTabSz="914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jpe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wmf"/></Relationships>
</file>

<file path=ppt/slides/_rels/slide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5.xml"/><Relationship Id="rId6" Type="http://schemas.openxmlformats.org/officeDocument/2006/relationships/image" Target="../media/image38.emf"/><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49.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 Id="rId6" Type="http://schemas.openxmlformats.org/officeDocument/2006/relationships/image" Target="../media/image50.png"/><Relationship Id="rId5" Type="http://schemas.openxmlformats.org/officeDocument/2006/relationships/image" Target="../media/image28.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3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gif"/></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hyperlink" Target="01_outdoor%20AP%20installation%20comparison.mp4" TargetMode="External"/><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jpeg"/><Relationship Id="rId4" Type="http://schemas.openxmlformats.org/officeDocument/2006/relationships/image" Target="../media/image60.png"/><Relationship Id="rId9" Type="http://schemas.openxmlformats.org/officeDocument/2006/relationships/image" Target="../media/image65.jpeg"/><Relationship Id="rId1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 y="1700808"/>
            <a:ext cx="11522075" cy="2951981"/>
          </a:xfrm>
          <a:prstGeom prst="roundRect">
            <a:avLst>
              <a:gd name="adj" fmla="val 1514"/>
            </a:avLst>
          </a:prstGeom>
          <a:solidFill>
            <a:schemeClr val="accent6">
              <a:lumMod val="40000"/>
              <a:lumOff val="60000"/>
              <a:alpha val="1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zh-CN" altLang="en-US">
              <a:latin typeface="Calibri" pitchFamily="34" charset="0"/>
              <a:cs typeface="Calibri" pitchFamily="34" charset="0"/>
            </a:endParaRPr>
          </a:p>
        </p:txBody>
      </p:sp>
      <p:sp>
        <p:nvSpPr>
          <p:cNvPr id="32" name="矩形 31"/>
          <p:cNvSpPr/>
          <p:nvPr/>
        </p:nvSpPr>
        <p:spPr>
          <a:xfrm>
            <a:off x="8569349" y="3933056"/>
            <a:ext cx="2952328" cy="461641"/>
          </a:xfrm>
          <a:prstGeom prst="rect">
            <a:avLst/>
          </a:prstGeom>
          <a:effectLst>
            <a:glow rad="101600">
              <a:schemeClr val="accent4">
                <a:satMod val="175000"/>
                <a:alpha val="40000"/>
              </a:schemeClr>
            </a:glow>
            <a:outerShdw blurRad="50800" dist="38100" dir="2700000" algn="tl" rotWithShape="0">
              <a:prstClr val="black">
                <a:alpha val="40000"/>
              </a:prstClr>
            </a:outerShdw>
          </a:effectLst>
        </p:spPr>
        <p:txBody>
          <a:bodyPr wrap="square" lIns="91417" tIns="45708" rIns="91417" bIns="45708">
            <a:spAutoFit/>
          </a:bodyPr>
          <a:lstStyle/>
          <a:p>
            <a:pPr algn="ctr" defTabSz="1219054" eaLnBrk="0" hangingPunct="0">
              <a:defRPr/>
            </a:pPr>
            <a:r>
              <a:rPr lang="en-US" altLang="zh-CN" sz="1200" b="1" kern="0" dirty="0" smtClean="0">
                <a:solidFill>
                  <a:srgbClr val="990000"/>
                </a:solidFill>
                <a:latin typeface="微软雅黑" pitchFamily="34" charset="-122"/>
                <a:ea typeface="微软雅黑" pitchFamily="34" charset="-122"/>
                <a:cs typeface="Calibri" pitchFamily="34" charset="0"/>
              </a:rPr>
              <a:t>Huawei One Net</a:t>
            </a:r>
          </a:p>
          <a:p>
            <a:pPr algn="ctr" defTabSz="1219054" eaLnBrk="0" hangingPunct="0">
              <a:defRPr/>
            </a:pPr>
            <a:r>
              <a:rPr lang="en-US" altLang="zh-CN" sz="1200" b="1" kern="0" dirty="0" smtClean="0">
                <a:solidFill>
                  <a:srgbClr val="990000"/>
                </a:solidFill>
                <a:latin typeface="微软雅黑" pitchFamily="34" charset="-122"/>
                <a:ea typeface="微软雅黑" pitchFamily="34" charset="-122"/>
                <a:cs typeface="Calibri" pitchFamily="34" charset="0"/>
              </a:rPr>
              <a:t>Connect Everyone, Connect as One</a:t>
            </a:r>
            <a:endParaRPr lang="zh-CN" altLang="en-US" sz="1200" b="1" kern="0" dirty="0" smtClean="0">
              <a:solidFill>
                <a:srgbClr val="990000"/>
              </a:solidFill>
              <a:latin typeface="微软雅黑" pitchFamily="34" charset="-122"/>
              <a:ea typeface="微软雅黑" pitchFamily="34" charset="-122"/>
              <a:cs typeface="Calibri" pitchFamily="34" charset="0"/>
            </a:endParaRPr>
          </a:p>
        </p:txBody>
      </p:sp>
      <p:sp>
        <p:nvSpPr>
          <p:cNvPr id="69" name="TextBox 68"/>
          <p:cNvSpPr txBox="1"/>
          <p:nvPr/>
        </p:nvSpPr>
        <p:spPr>
          <a:xfrm>
            <a:off x="3528789" y="1772816"/>
            <a:ext cx="5328592" cy="523196"/>
          </a:xfrm>
          <a:prstGeom prst="rect">
            <a:avLst/>
          </a:prstGeom>
          <a:noFill/>
        </p:spPr>
        <p:txBody>
          <a:bodyPr wrap="square" lIns="91417" tIns="45708" rIns="91417" bIns="45708" rtlCol="0">
            <a:spAutoFit/>
          </a:bodyPr>
          <a:lstStyle/>
          <a:p>
            <a:pPr algn="ctr"/>
            <a:r>
              <a:rPr lang="ru-RU" altLang="zh-CN" sz="2800" b="1" kern="0" dirty="0" smtClean="0">
                <a:solidFill>
                  <a:srgbClr val="990000"/>
                </a:solidFill>
                <a:effectLst>
                  <a:outerShdw blurRad="38100" dist="38100" dir="2700000" algn="tl">
                    <a:srgbClr val="000000">
                      <a:alpha val="43137"/>
                    </a:srgbClr>
                  </a:outerShdw>
                </a:effectLst>
                <a:ea typeface="微软雅黑" pitchFamily="34" charset="-122"/>
                <a:cs typeface="Calibri" pitchFamily="34" charset="0"/>
              </a:rPr>
              <a:t>Решение </a:t>
            </a:r>
            <a:r>
              <a:rPr lang="en-US" altLang="zh-CN" sz="2800" b="1" kern="0" dirty="0" smtClean="0">
                <a:solidFill>
                  <a:srgbClr val="990000"/>
                </a:solidFill>
                <a:effectLst>
                  <a:outerShdw blurRad="38100" dist="38100" dir="2700000" algn="tl">
                    <a:srgbClr val="000000">
                      <a:alpha val="43137"/>
                    </a:srgbClr>
                  </a:outerShdw>
                </a:effectLst>
                <a:ea typeface="微软雅黑" pitchFamily="34" charset="-122"/>
                <a:cs typeface="Calibri" pitchFamily="34" charset="0"/>
              </a:rPr>
              <a:t>WLAN Huawei</a:t>
            </a:r>
            <a:r>
              <a:rPr lang="en-US" altLang="zh-CN" sz="2800" dirty="0" smtClean="0">
                <a:cs typeface="Calibri" pitchFamily="34" charset="0"/>
              </a:rPr>
              <a:t> </a:t>
            </a:r>
          </a:p>
        </p:txBody>
      </p:sp>
      <p:sp>
        <p:nvSpPr>
          <p:cNvPr id="27" name="TextBox 26"/>
          <p:cNvSpPr txBox="1"/>
          <p:nvPr/>
        </p:nvSpPr>
        <p:spPr>
          <a:xfrm rot="19067359">
            <a:off x="-96925" y="1792155"/>
            <a:ext cx="901977" cy="461665"/>
          </a:xfrm>
          <a:prstGeom prst="rect">
            <a:avLst/>
          </a:prstGeom>
          <a:noFill/>
        </p:spPr>
        <p:txBody>
          <a:bodyPr wrap="square" lIns="91417" tIns="45708" rIns="91417" bIns="45708" rtlCol="0">
            <a:spAutoFit/>
          </a:bodyPr>
          <a:lstStyle/>
          <a:p>
            <a:r>
              <a:rPr lang="en-US" altLang="zh-CN" sz="1200" dirty="0" smtClean="0">
                <a:solidFill>
                  <a:schemeClr val="bg1"/>
                </a:solidFill>
                <a:cs typeface="Calibri" pitchFamily="34" charset="0"/>
              </a:rPr>
              <a:t>Product Series</a:t>
            </a:r>
            <a:endParaRPr lang="en-US" altLang="zh-CN" sz="1200" dirty="0">
              <a:solidFill>
                <a:schemeClr val="bg1"/>
              </a:solidFill>
              <a:cs typeface="Calibri" pitchFamily="34" charset="0"/>
            </a:endParaRPr>
          </a:p>
        </p:txBody>
      </p:sp>
      <p:sp>
        <p:nvSpPr>
          <p:cNvPr id="70" name="矩形 69"/>
          <p:cNvSpPr/>
          <p:nvPr/>
        </p:nvSpPr>
        <p:spPr>
          <a:xfrm>
            <a:off x="3672805" y="2470862"/>
            <a:ext cx="5184576" cy="1384970"/>
          </a:xfrm>
          <a:prstGeom prst="rect">
            <a:avLst/>
          </a:prstGeom>
          <a:effectLst/>
        </p:spPr>
        <p:txBody>
          <a:bodyPr wrap="square" lIns="91417" tIns="45708" rIns="91417" bIns="45708">
            <a:spAutoFit/>
          </a:bodyPr>
          <a:lstStyle/>
          <a:p>
            <a:pPr algn="ctr">
              <a:lnSpc>
                <a:spcPct val="150000"/>
              </a:lnSpc>
            </a:pPr>
            <a:r>
              <a:rPr lang="ru-RU" altLang="zh-CN" sz="28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ea typeface="微软雅黑" pitchFamily="34" charset="-122"/>
                <a:cs typeface="Calibri" pitchFamily="34" charset="0"/>
              </a:rPr>
              <a:t>Новые пути построения беспроводных сетей</a:t>
            </a:r>
            <a:endParaRPr lang="zh-CN" altLang="en-US" sz="28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ea typeface="微软雅黑" pitchFamily="34" charset="-122"/>
              <a:cs typeface="Calibri" pitchFamily="34" charset="0"/>
            </a:endParaRPr>
          </a:p>
        </p:txBody>
      </p:sp>
      <p:pic>
        <p:nvPicPr>
          <p:cNvPr id="6" name="Picture 4" descr="C:\Users\z00201733\Desktop\Img201108120003_N.JPG"/>
          <p:cNvPicPr>
            <a:picLocks noChangeAspect="1" noChangeArrowheads="1"/>
          </p:cNvPicPr>
          <p:nvPr/>
        </p:nvPicPr>
        <p:blipFill>
          <a:blip r:embed="rId2" cstate="print"/>
          <a:srcRect/>
          <a:stretch>
            <a:fillRect/>
          </a:stretch>
        </p:blipFill>
        <p:spPr bwMode="auto">
          <a:xfrm>
            <a:off x="576461" y="2348883"/>
            <a:ext cx="2880320" cy="1920703"/>
          </a:xfrm>
          <a:prstGeom prst="rect">
            <a:avLst/>
          </a:prstGeom>
          <a:noFill/>
        </p:spPr>
      </p:pic>
      <p:sp>
        <p:nvSpPr>
          <p:cNvPr id="17" name="斜纹 16"/>
          <p:cNvSpPr/>
          <p:nvPr/>
        </p:nvSpPr>
        <p:spPr bwMode="auto">
          <a:xfrm>
            <a:off x="360437" y="1772816"/>
            <a:ext cx="1152524" cy="1224136"/>
          </a:xfrm>
          <a:prstGeom prst="diagStripe">
            <a:avLst>
              <a:gd name="adj" fmla="val 53525"/>
            </a:avLst>
          </a:prstGeom>
          <a:solidFill>
            <a:schemeClr val="tx2"/>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17" tIns="45708" rIns="91417" bIns="45708" numCol="1" rtlCol="0" anchor="t" anchorCtr="0" compatLnSpc="1">
            <a:prstTxWarp prst="textNoShape">
              <a:avLst/>
            </a:prstTxWarp>
          </a:bodyPr>
          <a:lstStyle/>
          <a:p>
            <a:pPr defTabSz="914178">
              <a:buClr>
                <a:srgbClr val="CC9900"/>
              </a:buClr>
              <a:buFont typeface="Wingdings" pitchFamily="2" charset="2"/>
              <a:buChar char="n"/>
            </a:pPr>
            <a:endParaRPr lang="zh-CN" altLang="en-US" b="1" dirty="0" smtClean="0">
              <a:cs typeface="Calibri" pitchFamily="34" charset="0"/>
            </a:endParaRPr>
          </a:p>
        </p:txBody>
      </p:sp>
      <p:sp>
        <p:nvSpPr>
          <p:cNvPr id="18" name="TextBox 17"/>
          <p:cNvSpPr txBox="1"/>
          <p:nvPr/>
        </p:nvSpPr>
        <p:spPr>
          <a:xfrm rot="18754569">
            <a:off x="199252" y="2163244"/>
            <a:ext cx="1182051" cy="276975"/>
          </a:xfrm>
          <a:prstGeom prst="rect">
            <a:avLst/>
          </a:prstGeom>
          <a:noFill/>
        </p:spPr>
        <p:txBody>
          <a:bodyPr wrap="square" lIns="91417" tIns="45708" rIns="91417" bIns="45708" rtlCol="0">
            <a:spAutoFit/>
          </a:bodyPr>
          <a:lstStyle/>
          <a:p>
            <a:r>
              <a:rPr lang="en-US" altLang="zh-CN" sz="1200" b="1" dirty="0" smtClean="0">
                <a:solidFill>
                  <a:schemeClr val="bg1"/>
                </a:solidFill>
                <a:cs typeface="Calibri" pitchFamily="34" charset="0"/>
              </a:rPr>
              <a:t>Products</a:t>
            </a:r>
            <a:r>
              <a:rPr lang="en-US" altLang="zh-CN" sz="1200" dirty="0" smtClean="0">
                <a:solidFill>
                  <a:schemeClr val="bg1"/>
                </a:solidFill>
                <a:cs typeface="Calibri" pitchFamily="34" charset="0"/>
              </a:rPr>
              <a:t> </a:t>
            </a:r>
            <a:r>
              <a:rPr lang="en-US" altLang="zh-CN" sz="1200" b="1" dirty="0" smtClean="0">
                <a:solidFill>
                  <a:schemeClr val="bg1"/>
                </a:solidFill>
                <a:effectLst>
                  <a:outerShdw blurRad="38100" dist="38100" dir="2700000" algn="tl">
                    <a:srgbClr val="000000">
                      <a:alpha val="43137"/>
                    </a:srgbClr>
                  </a:outerShdw>
                </a:effectLst>
                <a:cs typeface="Calibri" pitchFamily="34" charset="0"/>
              </a:rPr>
              <a:t>Series</a:t>
            </a:r>
            <a:endParaRPr lang="en-US" altLang="zh-CN" sz="1200" b="1" dirty="0">
              <a:solidFill>
                <a:schemeClr val="bg1"/>
              </a:solidFill>
              <a:effectLst>
                <a:outerShdw blurRad="38100" dist="38100" dir="2700000" algn="tl">
                  <a:srgbClr val="000000">
                    <a:alpha val="43137"/>
                  </a:srgbClr>
                </a:outerShdw>
              </a:effectLst>
              <a:cs typeface="Calibri" pitchFamily="34" charset="0"/>
            </a:endParaRPr>
          </a:p>
        </p:txBody>
      </p:sp>
      <p:pic>
        <p:nvPicPr>
          <p:cNvPr id="19" name="Picture 11"/>
          <p:cNvPicPr>
            <a:picLocks noChangeAspect="1" noChangeArrowheads="1"/>
          </p:cNvPicPr>
          <p:nvPr/>
        </p:nvPicPr>
        <p:blipFill>
          <a:blip r:embed="rId3" cstate="print"/>
          <a:srcRect/>
          <a:stretch>
            <a:fillRect/>
          </a:stretch>
        </p:blipFill>
        <p:spPr bwMode="auto">
          <a:xfrm>
            <a:off x="9361437" y="1916832"/>
            <a:ext cx="1728191" cy="1440160"/>
          </a:xfrm>
          <a:prstGeom prst="rect">
            <a:avLst/>
          </a:prstGeom>
          <a:ln>
            <a:headEnd/>
            <a:tailEnd/>
          </a:ln>
        </p:spPr>
        <p:style>
          <a:lnRef idx="0">
            <a:schemeClr val="accent5"/>
          </a:lnRef>
          <a:fillRef idx="3">
            <a:schemeClr val="accent5"/>
          </a:fillRef>
          <a:effectRef idx="3">
            <a:schemeClr val="accent5"/>
          </a:effectRef>
          <a:fontRef idx="minor">
            <a:schemeClr val="lt1"/>
          </a:fontRef>
        </p:style>
      </p:pic>
      <p:pic>
        <p:nvPicPr>
          <p:cNvPr id="20"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937501" y="1988840"/>
            <a:ext cx="576063" cy="576064"/>
          </a:xfrm>
          <a:prstGeom prst="rect">
            <a:avLst/>
          </a:prstGeom>
          <a:noFill/>
          <a:ln w="9525">
            <a:noFill/>
            <a:miter lim="800000"/>
            <a:headEnd/>
            <a:tailEnd/>
          </a:ln>
        </p:spPr>
      </p:pic>
      <p:sp>
        <p:nvSpPr>
          <p:cNvPr id="21" name="TextBox 20"/>
          <p:cNvSpPr txBox="1"/>
          <p:nvPr/>
        </p:nvSpPr>
        <p:spPr>
          <a:xfrm>
            <a:off x="9361437" y="2494661"/>
            <a:ext cx="1728192" cy="646307"/>
          </a:xfrm>
          <a:prstGeom prst="rect">
            <a:avLst/>
          </a:prstGeom>
          <a:noFill/>
          <a:effectLst>
            <a:outerShdw blurRad="50800" dist="38100" dir="10800000" algn="r" rotWithShape="0">
              <a:prstClr val="black">
                <a:alpha val="40000"/>
              </a:prstClr>
            </a:outerShdw>
          </a:effectLst>
        </p:spPr>
        <p:txBody>
          <a:bodyPr wrap="square" lIns="91417" tIns="45708" rIns="91417" bIns="45708" rtlCol="0">
            <a:spAutoFit/>
          </a:bodyPr>
          <a:lstStyle/>
          <a:p>
            <a:pPr algn="ctr"/>
            <a:r>
              <a:rPr lang="en-US" altLang="zh-CN" sz="1200" b="1" dirty="0" smtClean="0">
                <a:solidFill>
                  <a:schemeClr val="accent4">
                    <a:lumMod val="85000"/>
                    <a:lumOff val="15000"/>
                  </a:schemeClr>
                </a:solidFill>
                <a:cs typeface="Calibri" pitchFamily="34" charset="0"/>
              </a:rPr>
              <a:t>Issue 2</a:t>
            </a:r>
            <a:endParaRPr lang="zh-CN" altLang="en-US" sz="1200" b="1" dirty="0" smtClean="0">
              <a:solidFill>
                <a:schemeClr val="accent4">
                  <a:lumMod val="85000"/>
                  <a:lumOff val="15000"/>
                </a:schemeClr>
              </a:solidFill>
              <a:cs typeface="Calibri" pitchFamily="34" charset="0"/>
            </a:endParaRPr>
          </a:p>
          <a:p>
            <a:pPr algn="ctr"/>
            <a:r>
              <a:rPr lang="en-US" altLang="zh-CN" sz="1200" b="1" dirty="0" smtClean="0">
                <a:solidFill>
                  <a:schemeClr val="accent4">
                    <a:lumMod val="85000"/>
                    <a:lumOff val="15000"/>
                  </a:schemeClr>
                </a:solidFill>
                <a:cs typeface="Calibri" pitchFamily="34" charset="0"/>
              </a:rPr>
              <a:t>Huawei WLAN products</a:t>
            </a:r>
          </a:p>
          <a:p>
            <a:pPr algn="ctr"/>
            <a:r>
              <a:rPr lang="en-US" altLang="zh-CN" sz="1200" b="1" dirty="0" smtClean="0">
                <a:solidFill>
                  <a:schemeClr val="accent4">
                    <a:lumMod val="85000"/>
                    <a:lumOff val="15000"/>
                  </a:schemeClr>
                </a:solidFill>
                <a:cs typeface="Calibri" pitchFamily="34" charset="0"/>
              </a:rPr>
              <a:t>Key  parameter</a:t>
            </a:r>
            <a:endParaRPr lang="zh-CN" altLang="en-US" sz="1200" b="1" dirty="0">
              <a:solidFill>
                <a:schemeClr val="accent4">
                  <a:lumMod val="85000"/>
                  <a:lumOff val="15000"/>
                </a:schemeClr>
              </a:solidFill>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z00226346.CHINA\Desktop\A2.jpg"/>
          <p:cNvPicPr>
            <a:picLocks noChangeAspect="1" noChangeArrowheads="1"/>
          </p:cNvPicPr>
          <p:nvPr/>
        </p:nvPicPr>
        <p:blipFill>
          <a:blip r:embed="rId3" cstate="email"/>
          <a:srcRect/>
          <a:stretch>
            <a:fillRect/>
          </a:stretch>
        </p:blipFill>
        <p:spPr bwMode="auto">
          <a:xfrm>
            <a:off x="72405" y="3469303"/>
            <a:ext cx="2827302" cy="3002120"/>
          </a:xfrm>
          <a:prstGeom prst="rect">
            <a:avLst/>
          </a:prstGeom>
          <a:ln>
            <a:noFill/>
          </a:ln>
          <a:effectLst>
            <a:softEdge rad="112500"/>
          </a:effectLst>
        </p:spPr>
      </p:pic>
      <p:sp>
        <p:nvSpPr>
          <p:cNvPr id="35844" name="Rectangle 2"/>
          <p:cNvSpPr>
            <a:spLocks noGrp="1" noChangeArrowheads="1"/>
          </p:cNvSpPr>
          <p:nvPr>
            <p:ph type="title" idx="4294967295"/>
          </p:nvPr>
        </p:nvSpPr>
        <p:spPr>
          <a:xfrm>
            <a:off x="360941" y="44624"/>
            <a:ext cx="11161134" cy="765321"/>
          </a:xfrm>
        </p:spPr>
        <p:txBody>
          <a:bodyPr/>
          <a:lstStyle/>
          <a:p>
            <a:pPr defTabSz="914270">
              <a:defRPr/>
            </a:pPr>
            <a:r>
              <a:rPr lang="ru-RU" altLang="zh-CN" sz="2800" dirty="0" smtClean="0">
                <a:latin typeface="Calibri" pitchFamily="34" charset="0"/>
                <a:cs typeface="Calibri" pitchFamily="34" charset="0"/>
              </a:rPr>
              <a:t>Победитель международного форума </a:t>
            </a:r>
            <a:r>
              <a:rPr lang="en-US" altLang="zh-CN" sz="2800" dirty="0" err="1" smtClean="0">
                <a:latin typeface="Calibri" pitchFamily="34" charset="0"/>
                <a:cs typeface="Calibri" pitchFamily="34" charset="0"/>
              </a:rPr>
              <a:t>iF</a:t>
            </a:r>
            <a:r>
              <a:rPr lang="ru-RU" altLang="zh-CN" sz="2800" dirty="0" smtClean="0">
                <a:latin typeface="Calibri" pitchFamily="34" charset="0"/>
                <a:cs typeface="Calibri" pitchFamily="34" charset="0"/>
              </a:rPr>
              <a:t> 2013 в номинации «Дизайн»</a:t>
            </a:r>
            <a:endParaRPr lang="en-US" altLang="zh-CN" sz="2800" dirty="0">
              <a:latin typeface="Calibri" pitchFamily="34" charset="0"/>
              <a:cs typeface="Calibri" pitchFamily="34" charset="0"/>
            </a:endParaRPr>
          </a:p>
        </p:txBody>
      </p:sp>
      <p:grpSp>
        <p:nvGrpSpPr>
          <p:cNvPr id="2" name="组合 10"/>
          <p:cNvGrpSpPr/>
          <p:nvPr/>
        </p:nvGrpSpPr>
        <p:grpSpPr>
          <a:xfrm>
            <a:off x="2824645" y="634954"/>
            <a:ext cx="8446215" cy="5868000"/>
            <a:chOff x="3030647" y="567555"/>
            <a:chExt cx="8939629" cy="5868000"/>
          </a:xfrm>
        </p:grpSpPr>
        <p:pic>
          <p:nvPicPr>
            <p:cNvPr id="1031" name="Picture 7" descr="C:\Users\z00226346.CHINA\Desktop\安装场景.jpg"/>
            <p:cNvPicPr>
              <a:picLocks noChangeAspect="1" noChangeArrowheads="1"/>
            </p:cNvPicPr>
            <p:nvPr/>
          </p:nvPicPr>
          <p:blipFill>
            <a:blip r:embed="rId4" cstate="email"/>
            <a:srcRect/>
            <a:stretch>
              <a:fillRect/>
            </a:stretch>
          </p:blipFill>
          <p:spPr bwMode="auto">
            <a:xfrm>
              <a:off x="3030647" y="567555"/>
              <a:ext cx="8939629" cy="5868000"/>
            </a:xfrm>
            <a:prstGeom prst="rect">
              <a:avLst/>
            </a:prstGeom>
            <a:ln>
              <a:noFill/>
            </a:ln>
            <a:effectLst>
              <a:softEdge rad="112500"/>
            </a:effectLst>
          </p:spPr>
        </p:pic>
        <p:pic>
          <p:nvPicPr>
            <p:cNvPr id="1035" name="Picture 11" descr="C:\Users\z00226346.CHINA\Desktop\r0221.png"/>
            <p:cNvPicPr>
              <a:picLocks noChangeAspect="1" noChangeArrowheads="1"/>
            </p:cNvPicPr>
            <p:nvPr/>
          </p:nvPicPr>
          <p:blipFill>
            <a:blip r:embed="rId5" cstate="email"/>
            <a:srcRect/>
            <a:stretch>
              <a:fillRect/>
            </a:stretch>
          </p:blipFill>
          <p:spPr bwMode="auto">
            <a:xfrm>
              <a:off x="3263485" y="813040"/>
              <a:ext cx="1485668" cy="1980890"/>
            </a:xfrm>
            <a:prstGeom prst="rect">
              <a:avLst/>
            </a:prstGeom>
            <a:noFill/>
            <a:effectLst/>
          </p:spPr>
        </p:pic>
        <p:pic>
          <p:nvPicPr>
            <p:cNvPr id="3076" name="Picture 4" descr="C:\Users\z00226346.CHINA\Desktop\wgge2q.png"/>
            <p:cNvPicPr>
              <a:picLocks noChangeAspect="1" noChangeArrowheads="1"/>
            </p:cNvPicPr>
            <p:nvPr/>
          </p:nvPicPr>
          <p:blipFill>
            <a:blip r:embed="rId6" cstate="email"/>
            <a:srcRect/>
            <a:stretch>
              <a:fillRect/>
            </a:stretch>
          </p:blipFill>
          <p:spPr bwMode="auto">
            <a:xfrm rot="1873711">
              <a:off x="9225120" y="2981585"/>
              <a:ext cx="2262024" cy="3023639"/>
            </a:xfrm>
            <a:prstGeom prst="rect">
              <a:avLst/>
            </a:prstGeom>
            <a:ln>
              <a:noFill/>
            </a:ln>
            <a:effectLst>
              <a:outerShdw blurRad="190500" algn="tl" rotWithShape="0">
                <a:srgbClr val="000000">
                  <a:alpha val="70000"/>
                </a:srgbClr>
              </a:outerShdw>
            </a:effectLst>
          </p:spPr>
        </p:pic>
        <p:sp>
          <p:nvSpPr>
            <p:cNvPr id="41" name="Rectangle 2"/>
            <p:cNvSpPr txBox="1">
              <a:spLocks noChangeArrowheads="1"/>
            </p:cNvSpPr>
            <p:nvPr/>
          </p:nvSpPr>
          <p:spPr bwMode="auto">
            <a:xfrm>
              <a:off x="4995360" y="813040"/>
              <a:ext cx="6783098" cy="1469405"/>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0" tIns="40064" rIns="80129" bIns="40064" numCol="1" anchor="t" anchorCtr="0" compatLnSpc="1">
              <a:prstTxWarp prst="textNoShape">
                <a:avLst/>
              </a:prstTxWarp>
            </a:bodyPr>
            <a:lstStyle/>
            <a:p>
              <a:pPr lvl="0" defTabSz="914270">
                <a:defRPr/>
              </a:pPr>
              <a:r>
                <a:rPr lang="ru-RU" altLang="zh-CN" sz="2000" b="1" dirty="0" smtClean="0">
                  <a:solidFill>
                    <a:srgbClr val="FFFF00"/>
                  </a:solidFill>
                </a:rPr>
                <a:t>«Ваш дизайн впечатлил наше жюри, состоящее из экспертов и знаменитых дизайнеров из всего мира</a:t>
              </a:r>
              <a:r>
                <a:rPr lang="en-US" altLang="zh-CN" sz="2000" b="1" dirty="0" smtClean="0">
                  <a:solidFill>
                    <a:srgbClr val="FFFF00"/>
                  </a:solidFill>
                </a:rPr>
                <a:t>.</a:t>
              </a:r>
              <a:r>
                <a:rPr lang="en-US" altLang="zh-CN" sz="2000" dirty="0" smtClean="0">
                  <a:solidFill>
                    <a:srgbClr val="FFFF00"/>
                  </a:solidFill>
                </a:rPr>
                <a:t> </a:t>
              </a:r>
              <a:endParaRPr lang="ru-RU" altLang="zh-CN" sz="2000" dirty="0" smtClean="0">
                <a:solidFill>
                  <a:srgbClr val="FFFF00"/>
                </a:solidFill>
              </a:endParaRPr>
            </a:p>
            <a:p>
              <a:pPr lvl="0" defTabSz="914270">
                <a:defRPr/>
              </a:pPr>
              <a:r>
                <a:rPr lang="ru-RU" altLang="zh-CN" sz="2000" b="1" dirty="0" smtClean="0">
                  <a:solidFill>
                    <a:srgbClr val="FFFF00"/>
                  </a:solidFill>
                </a:rPr>
                <a:t>Мы поздравляем Вас с великолепным успехом</a:t>
              </a:r>
              <a:r>
                <a:rPr lang="en-US" altLang="zh-CN" sz="2000" b="1" dirty="0" smtClean="0">
                  <a:solidFill>
                    <a:srgbClr val="FFFF00"/>
                  </a:solidFill>
                </a:rPr>
                <a:t>…</a:t>
              </a:r>
              <a:r>
                <a:rPr lang="ru-RU" altLang="zh-CN" sz="2000" b="1" dirty="0" smtClean="0">
                  <a:solidFill>
                    <a:srgbClr val="FFFF00"/>
                  </a:solidFill>
                </a:rPr>
                <a:t>»</a:t>
              </a:r>
              <a:r>
                <a:rPr lang="en-US" altLang="zh-CN" sz="2000" b="1" dirty="0" smtClean="0">
                  <a:solidFill>
                    <a:srgbClr val="FFFF00"/>
                  </a:solidFill>
                </a:rPr>
                <a:t>      </a:t>
              </a:r>
            </a:p>
            <a:p>
              <a:pPr lvl="0" defTabSz="914270">
                <a:defRPr/>
              </a:pPr>
              <a:r>
                <a:rPr lang="en-US" altLang="zh-CN" sz="2000" b="1" dirty="0" smtClean="0">
                  <a:solidFill>
                    <a:srgbClr val="FFFF00"/>
                  </a:solidFill>
                </a:rPr>
                <a:t>                                                                     </a:t>
              </a:r>
              <a:r>
                <a:rPr lang="ru-RU" altLang="zh-CN" sz="2000" b="1" dirty="0" smtClean="0">
                  <a:solidFill>
                    <a:srgbClr val="FFFF00"/>
                  </a:solidFill>
                </a:rPr>
                <a:t>Жюри </a:t>
              </a:r>
              <a:r>
                <a:rPr lang="en-US" altLang="zh-CN" sz="2000" b="1" dirty="0" err="1" smtClean="0">
                  <a:solidFill>
                    <a:srgbClr val="FFFF00"/>
                  </a:solidFill>
                </a:rPr>
                <a:t>iF</a:t>
              </a:r>
              <a:r>
                <a:rPr lang="en-US" altLang="zh-CN" sz="2000" b="1" dirty="0" smtClean="0">
                  <a:solidFill>
                    <a:srgbClr val="FFFF00"/>
                  </a:solidFill>
                </a:rPr>
                <a:t> Design</a:t>
              </a:r>
              <a:endParaRPr kumimoji="0" lang="en-US" altLang="zh-CN" sz="2000" b="1" i="0" u="none" strike="noStrike" kern="0" cap="none" spc="0" normalizeH="0" baseline="0" noProof="0" dirty="0">
                <a:ln>
                  <a:noFill/>
                </a:ln>
                <a:solidFill>
                  <a:srgbClr val="FFFF00"/>
                </a:solidFill>
                <a:effectLst/>
                <a:uLnTx/>
                <a:uFillTx/>
                <a:latin typeface="FrutigerNext LT Medium" pitchFamily="34" charset="0"/>
                <a:ea typeface="黑体" pitchFamily="49" charset="-122"/>
                <a:cs typeface="+mj-cs"/>
              </a:endParaRPr>
            </a:p>
          </p:txBody>
        </p:sp>
      </p:grpSp>
      <p:pic>
        <p:nvPicPr>
          <p:cNvPr id="3077" name="Picture 5" descr="C:\Users\z00226346.CHINA\Desktop\B2.jpg"/>
          <p:cNvPicPr>
            <a:picLocks noChangeAspect="1" noChangeArrowheads="1"/>
          </p:cNvPicPr>
          <p:nvPr/>
        </p:nvPicPr>
        <p:blipFill>
          <a:blip r:embed="rId7" cstate="email"/>
          <a:srcRect/>
          <a:stretch>
            <a:fillRect/>
          </a:stretch>
        </p:blipFill>
        <p:spPr bwMode="auto">
          <a:xfrm>
            <a:off x="152400" y="643950"/>
            <a:ext cx="2842118" cy="3011211"/>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16" name="矩形 36"/>
          <p:cNvSpPr>
            <a:spLocks noChangeArrowheads="1"/>
          </p:cNvSpPr>
          <p:nvPr/>
        </p:nvSpPr>
        <p:spPr bwMode="auto">
          <a:xfrm>
            <a:off x="5545048" y="4236764"/>
            <a:ext cx="2736270" cy="1738938"/>
          </a:xfrm>
          <a:prstGeom prst="rect">
            <a:avLst/>
          </a:prstGeom>
          <a:noFill/>
          <a:ln w="9525">
            <a:noFill/>
            <a:miter lim="800000"/>
            <a:headEnd/>
            <a:tailEnd/>
          </a:ln>
        </p:spPr>
        <p:txBody>
          <a:bodyPr wrap="square">
            <a:spAutoFit/>
          </a:bodyPr>
          <a:lstStyle/>
          <a:p>
            <a:pPr eaLnBrk="0" hangingPunct="0">
              <a:buSzPct val="100000"/>
            </a:pPr>
            <a:r>
              <a:rPr lang="zh-CN" altLang="zh-CN" sz="1700" b="1" dirty="0" smtClean="0">
                <a:solidFill>
                  <a:srgbClr val="990000"/>
                </a:solidFill>
                <a:ea typeface="Arial Unicode MS" pitchFamily="34" charset="-122"/>
                <a:cs typeface="Calibri" pitchFamily="34" charset="0"/>
                <a:sym typeface="Calibri" pitchFamily="34" charset="0"/>
              </a:rPr>
              <a:t>AP6010SN</a:t>
            </a:r>
            <a:r>
              <a:rPr lang="en-US" altLang="zh-CN" sz="1700" b="1" dirty="0" smtClean="0">
                <a:solidFill>
                  <a:srgbClr val="990000"/>
                </a:solidFill>
                <a:ea typeface="Arial Unicode MS" pitchFamily="34" charset="-122"/>
                <a:cs typeface="Calibri" pitchFamily="34" charset="0"/>
                <a:sym typeface="Calibri" pitchFamily="34" charset="0"/>
              </a:rPr>
              <a:t>-GN </a:t>
            </a:r>
            <a:r>
              <a:rPr lang="en-US" altLang="zh-CN" sz="1700" dirty="0" smtClean="0">
                <a:solidFill>
                  <a:srgbClr val="990000"/>
                </a:solidFill>
                <a:ea typeface="Arial Unicode MS" pitchFamily="34" charset="-122"/>
                <a:cs typeface="Calibri" pitchFamily="34" charset="0"/>
                <a:sym typeface="Calibri" pitchFamily="34" charset="0"/>
              </a:rPr>
              <a:t/>
            </a:r>
            <a:br>
              <a:rPr lang="en-US" altLang="zh-CN" sz="1700" dirty="0" smtClean="0">
                <a:solidFill>
                  <a:srgbClr val="990000"/>
                </a:solidFill>
                <a:ea typeface="Arial Unicode MS" pitchFamily="34" charset="-122"/>
                <a:cs typeface="Calibri" pitchFamily="34" charset="0"/>
                <a:sym typeface="Calibri" pitchFamily="34" charset="0"/>
              </a:rPr>
            </a:br>
            <a:r>
              <a:rPr lang="zh-CN" altLang="zh-CN" sz="1300" dirty="0" smtClean="0">
                <a:solidFill>
                  <a:srgbClr val="000000"/>
                </a:solidFill>
                <a:ea typeface="Arial Unicode MS" pitchFamily="34" charset="-122"/>
                <a:cs typeface="Calibri" pitchFamily="34" charset="0"/>
                <a:sym typeface="Calibri" pitchFamily="34" charset="0"/>
              </a:rPr>
              <a:t>(</a:t>
            </a:r>
            <a:r>
              <a:rPr lang="ru-RU" altLang="zh-CN" sz="1400" dirty="0" smtClean="0">
                <a:solidFill>
                  <a:srgbClr val="000000"/>
                </a:solidFill>
                <a:ea typeface="Arial Unicode MS" pitchFamily="34" charset="-122"/>
                <a:cs typeface="Calibri" pitchFamily="34" charset="0"/>
                <a:sym typeface="Calibri" pitchFamily="34" charset="0"/>
              </a:rPr>
              <a:t>1-диапазонная </a:t>
            </a:r>
            <a:r>
              <a:rPr lang="zh-CN" altLang="zh-CN" sz="1400" dirty="0" smtClean="0">
                <a:solidFill>
                  <a:srgbClr val="000000"/>
                </a:solidFill>
                <a:ea typeface="Arial Unicode MS" pitchFamily="34" charset="-122"/>
                <a:cs typeface="Calibri" pitchFamily="34" charset="0"/>
                <a:sym typeface="Calibri" pitchFamily="34" charset="0"/>
              </a:rPr>
              <a:t>AP</a:t>
            </a:r>
            <a:r>
              <a:rPr lang="ru-RU" altLang="zh-CN" sz="1400" dirty="0" smtClean="0">
                <a:solidFill>
                  <a:srgbClr val="000000"/>
                </a:solidFill>
                <a:ea typeface="Arial Unicode MS" pitchFamily="34" charset="-122"/>
                <a:cs typeface="Calibri" pitchFamily="34" charset="0"/>
                <a:sym typeface="Calibri" pitchFamily="34" charset="0"/>
              </a:rPr>
              <a:t> для помещений</a:t>
            </a:r>
            <a:r>
              <a:rPr lang="zh-CN" altLang="zh-CN" sz="1300" dirty="0" smtClean="0">
                <a:solidFill>
                  <a:srgbClr val="000000"/>
                </a:solidFill>
                <a:ea typeface="Arial Unicode MS" pitchFamily="34" charset="-122"/>
                <a:cs typeface="Calibri" pitchFamily="34" charset="0"/>
                <a:sym typeface="Calibri" pitchFamily="34" charset="0"/>
              </a:rPr>
              <a:t>)</a:t>
            </a:r>
            <a:endParaRPr lang="en-US" altLang="zh-CN" sz="1300" dirty="0" smtClean="0">
              <a:solidFill>
                <a:srgbClr val="000000"/>
              </a:solidFill>
              <a:ea typeface="Arial Unicode MS" pitchFamily="34" charset="-122"/>
              <a:cs typeface="Calibri" pitchFamily="34" charset="0"/>
              <a:sym typeface="Calibri" pitchFamily="34" charset="0"/>
            </a:endParaRPr>
          </a:p>
          <a:p>
            <a:pPr eaLnBrk="0" hangingPunct="0">
              <a:buSzPct val="100000"/>
            </a:pPr>
            <a:endParaRPr lang="en-US" altLang="zh-CN" sz="1700" dirty="0" smtClean="0">
              <a:solidFill>
                <a:srgbClr val="000000"/>
              </a:solidFill>
              <a:ea typeface="Arial Unicode MS" pitchFamily="34" charset="-122"/>
              <a:cs typeface="Calibri" pitchFamily="34" charset="0"/>
              <a:sym typeface="Calibri" pitchFamily="34" charset="0"/>
            </a:endParaRPr>
          </a:p>
          <a:p>
            <a:pPr eaLnBrk="0" hangingPunct="0">
              <a:buSzPct val="100000"/>
            </a:pPr>
            <a:r>
              <a:rPr lang="zh-CN" altLang="zh-CN" sz="1700" b="1" dirty="0" smtClean="0">
                <a:solidFill>
                  <a:srgbClr val="990000"/>
                </a:solidFill>
                <a:ea typeface="Arial Unicode MS" pitchFamily="34" charset="-122"/>
                <a:cs typeface="Calibri" pitchFamily="34" charset="0"/>
                <a:sym typeface="Calibri" pitchFamily="34" charset="0"/>
              </a:rPr>
              <a:t>AP</a:t>
            </a:r>
            <a:r>
              <a:rPr lang="zh-CN" altLang="zh-CN" sz="1700" b="1" dirty="0" smtClean="0">
                <a:solidFill>
                  <a:srgbClr val="990000"/>
                </a:solidFill>
                <a:ea typeface="Arial Unicode MS" pitchFamily="34" charset="-122"/>
                <a:cs typeface="Calibri" pitchFamily="34" charset="0"/>
                <a:sym typeface="Calibri" pitchFamily="34" charset="0"/>
              </a:rPr>
              <a:t>6010DN</a:t>
            </a:r>
            <a:r>
              <a:rPr lang="en-US" altLang="zh-CN" sz="1700" b="1" dirty="0" smtClean="0">
                <a:solidFill>
                  <a:srgbClr val="990000"/>
                </a:solidFill>
                <a:ea typeface="Arial Unicode MS" pitchFamily="34" charset="-122"/>
                <a:cs typeface="Calibri" pitchFamily="34" charset="0"/>
                <a:sym typeface="Calibri" pitchFamily="34" charset="0"/>
              </a:rPr>
              <a:t>-AGN</a:t>
            </a:r>
            <a:r>
              <a:rPr lang="en-US" altLang="zh-CN" sz="1700" dirty="0" smtClean="0">
                <a:solidFill>
                  <a:srgbClr val="000000"/>
                </a:solidFill>
                <a:ea typeface="Arial Unicode MS" pitchFamily="34" charset="-122"/>
                <a:cs typeface="Calibri" pitchFamily="34" charset="0"/>
                <a:sym typeface="Calibri" pitchFamily="34" charset="0"/>
              </a:rPr>
              <a:t/>
            </a:r>
            <a:br>
              <a:rPr lang="en-US" altLang="zh-CN" sz="1700" dirty="0" smtClean="0">
                <a:solidFill>
                  <a:srgbClr val="000000"/>
                </a:solidFill>
                <a:ea typeface="Arial Unicode MS" pitchFamily="34" charset="-122"/>
                <a:cs typeface="Calibri" pitchFamily="34" charset="0"/>
                <a:sym typeface="Calibri" pitchFamily="34" charset="0"/>
              </a:rPr>
            </a:br>
            <a:r>
              <a:rPr lang="zh-CN" altLang="zh-CN" sz="1300" dirty="0" smtClean="0">
                <a:solidFill>
                  <a:srgbClr val="000000"/>
                </a:solidFill>
                <a:ea typeface="Arial Unicode MS" pitchFamily="34" charset="-122"/>
                <a:cs typeface="Calibri" pitchFamily="34" charset="0"/>
                <a:sym typeface="Calibri" pitchFamily="34" charset="0"/>
              </a:rPr>
              <a:t>(</a:t>
            </a:r>
            <a:r>
              <a:rPr lang="ru-RU" altLang="zh-CN" sz="1400" dirty="0" smtClean="0">
                <a:solidFill>
                  <a:srgbClr val="000000"/>
                </a:solidFill>
                <a:ea typeface="Arial Unicode MS" pitchFamily="34" charset="-122"/>
                <a:cs typeface="Calibri" pitchFamily="34" charset="0"/>
                <a:sym typeface="Calibri" pitchFamily="34" charset="0"/>
              </a:rPr>
              <a:t>2-диапазонная </a:t>
            </a:r>
            <a:r>
              <a:rPr lang="zh-CN" altLang="zh-CN" sz="1400" dirty="0" smtClean="0">
                <a:solidFill>
                  <a:srgbClr val="000000"/>
                </a:solidFill>
                <a:ea typeface="Arial Unicode MS" pitchFamily="34" charset="-122"/>
                <a:cs typeface="Calibri" pitchFamily="34" charset="0"/>
                <a:sym typeface="Calibri" pitchFamily="34" charset="0"/>
              </a:rPr>
              <a:t>AP</a:t>
            </a:r>
            <a:r>
              <a:rPr lang="ru-RU" altLang="zh-CN" sz="1400" dirty="0" smtClean="0">
                <a:solidFill>
                  <a:srgbClr val="000000"/>
                </a:solidFill>
                <a:ea typeface="Arial Unicode MS" pitchFamily="34" charset="-122"/>
                <a:cs typeface="Calibri" pitchFamily="34" charset="0"/>
                <a:sym typeface="Calibri" pitchFamily="34" charset="0"/>
              </a:rPr>
              <a:t> для помещений</a:t>
            </a:r>
            <a:r>
              <a:rPr lang="zh-CN" altLang="zh-CN" sz="1300" dirty="0" smtClean="0">
                <a:solidFill>
                  <a:srgbClr val="000000"/>
                </a:solidFill>
                <a:ea typeface="Arial Unicode MS" pitchFamily="34" charset="-122"/>
                <a:cs typeface="Calibri" pitchFamily="34" charset="0"/>
                <a:sym typeface="Calibri" pitchFamily="34" charset="0"/>
              </a:rPr>
              <a:t>)</a:t>
            </a:r>
          </a:p>
        </p:txBody>
      </p:sp>
      <p:pic>
        <p:nvPicPr>
          <p:cNvPr id="44" name="图片 43" descr="图片1.png"/>
          <p:cNvPicPr>
            <a:picLocks noChangeAspect="1"/>
          </p:cNvPicPr>
          <p:nvPr/>
        </p:nvPicPr>
        <p:blipFill>
          <a:blip r:embed="rId2" cstate="print"/>
          <a:stretch>
            <a:fillRect/>
          </a:stretch>
        </p:blipFill>
        <p:spPr bwMode="auto">
          <a:xfrm>
            <a:off x="4626834" y="4238201"/>
            <a:ext cx="590106" cy="787401"/>
          </a:xfrm>
          <a:prstGeom prst="rect">
            <a:avLst/>
          </a:prstGeom>
          <a:ln>
            <a:noFill/>
          </a:ln>
          <a:effectLst>
            <a:outerShdw blurRad="292100" dist="139700" dir="2700000" algn="tl" rotWithShape="0">
              <a:srgbClr val="333333">
                <a:alpha val="65000"/>
              </a:srgbClr>
            </a:outerShdw>
          </a:effectLst>
        </p:spPr>
      </p:pic>
      <p:sp>
        <p:nvSpPr>
          <p:cNvPr id="41987" name="矩形 38"/>
          <p:cNvSpPr>
            <a:spLocks noChangeArrowheads="1"/>
          </p:cNvSpPr>
          <p:nvPr/>
        </p:nvSpPr>
        <p:spPr bwMode="auto">
          <a:xfrm>
            <a:off x="1944613" y="5243790"/>
            <a:ext cx="2650478" cy="849506"/>
          </a:xfrm>
          <a:prstGeom prst="rect">
            <a:avLst/>
          </a:prstGeom>
          <a:noFill/>
          <a:ln w="9525">
            <a:noFill/>
            <a:miter lim="800000"/>
            <a:headEnd/>
            <a:tailEnd/>
          </a:ln>
        </p:spPr>
        <p:txBody>
          <a:bodyPr lIns="155490" tIns="77745" rIns="155490" bIns="77745">
            <a:spAutoFit/>
          </a:bodyPr>
          <a:lstStyle/>
          <a:p>
            <a:pPr eaLnBrk="0" hangingPunct="0">
              <a:buSzPct val="100000"/>
            </a:pPr>
            <a:r>
              <a:rPr lang="zh-CN" altLang="zh-CN" sz="1700" b="1" dirty="0" smtClean="0">
                <a:solidFill>
                  <a:srgbClr val="990000"/>
                </a:solidFill>
                <a:ea typeface="Arial Unicode MS" pitchFamily="34" charset="-122"/>
                <a:cs typeface="Calibri" pitchFamily="34" charset="0"/>
                <a:sym typeface="Calibri" pitchFamily="34" charset="0"/>
              </a:rPr>
              <a:t>AP7110DN</a:t>
            </a:r>
            <a:r>
              <a:rPr lang="en-US" altLang="zh-CN" sz="1700" b="1" dirty="0" smtClean="0">
                <a:solidFill>
                  <a:srgbClr val="990000"/>
                </a:solidFill>
                <a:ea typeface="Arial Unicode MS" pitchFamily="34" charset="-122"/>
                <a:cs typeface="Calibri" pitchFamily="34" charset="0"/>
                <a:sym typeface="Calibri" pitchFamily="34" charset="0"/>
              </a:rPr>
              <a:t>-AGN</a:t>
            </a:r>
            <a:endParaRPr lang="zh-CN" altLang="zh-CN" sz="1700" b="1" dirty="0" smtClean="0">
              <a:solidFill>
                <a:srgbClr val="990000"/>
              </a:solidFill>
              <a:ea typeface="Arial Unicode MS" pitchFamily="34" charset="-122"/>
              <a:cs typeface="Calibri" pitchFamily="34" charset="0"/>
              <a:sym typeface="Calibri" pitchFamily="34" charset="0"/>
            </a:endParaRPr>
          </a:p>
          <a:p>
            <a:pPr eaLnBrk="0" hangingPunct="0">
              <a:buSzPct val="100000"/>
            </a:pPr>
            <a:r>
              <a:rPr lang="en-US" altLang="zh-CN" sz="1300" dirty="0" smtClean="0">
                <a:solidFill>
                  <a:srgbClr val="000000"/>
                </a:solidFill>
                <a:ea typeface="Arial Unicode MS" pitchFamily="34" charset="-122"/>
                <a:cs typeface="Calibri" pitchFamily="34" charset="0"/>
                <a:sym typeface="Calibri" pitchFamily="34" charset="0"/>
              </a:rPr>
              <a:t>(</a:t>
            </a:r>
            <a:r>
              <a:rPr lang="ru-RU" altLang="zh-CN" sz="1200" dirty="0" smtClean="0">
                <a:solidFill>
                  <a:srgbClr val="000000"/>
                </a:solidFill>
                <a:ea typeface="Arial Unicode MS" pitchFamily="34" charset="-122"/>
                <a:cs typeface="Calibri" pitchFamily="34" charset="0"/>
                <a:sym typeface="Calibri" pitchFamily="34" charset="0"/>
              </a:rPr>
              <a:t>2-диапазонная </a:t>
            </a:r>
            <a:r>
              <a:rPr lang="zh-CN" altLang="zh-CN" sz="1200" dirty="0" smtClean="0">
                <a:solidFill>
                  <a:srgbClr val="000000"/>
                </a:solidFill>
                <a:ea typeface="Arial Unicode MS" pitchFamily="34" charset="-122"/>
                <a:cs typeface="Calibri" pitchFamily="34" charset="0"/>
                <a:sym typeface="Calibri" pitchFamily="34" charset="0"/>
              </a:rPr>
              <a:t>AP</a:t>
            </a:r>
            <a:r>
              <a:rPr lang="ru-RU" altLang="zh-CN" sz="1200" dirty="0" smtClean="0">
                <a:solidFill>
                  <a:srgbClr val="000000"/>
                </a:solidFill>
                <a:ea typeface="Arial Unicode MS" pitchFamily="34" charset="-122"/>
                <a:cs typeface="Calibri" pitchFamily="34" charset="0"/>
                <a:sym typeface="Calibri" pitchFamily="34" charset="0"/>
              </a:rPr>
              <a:t> для помещений, </a:t>
            </a:r>
            <a:r>
              <a:rPr lang="zh-CN" altLang="zh-CN" sz="1300" dirty="0" smtClean="0">
                <a:solidFill>
                  <a:srgbClr val="000000"/>
                </a:solidFill>
                <a:ea typeface="Arial Unicode MS" pitchFamily="34" charset="-122"/>
                <a:cs typeface="Calibri" pitchFamily="34" charset="0"/>
                <a:sym typeface="Calibri" pitchFamily="34" charset="0"/>
              </a:rPr>
              <a:t>3x3 MIMO</a:t>
            </a:r>
            <a:r>
              <a:rPr lang="en-US" altLang="zh-CN" sz="1300" dirty="0" smtClean="0">
                <a:solidFill>
                  <a:srgbClr val="000000"/>
                </a:solidFill>
                <a:ea typeface="Arial Unicode MS" pitchFamily="34" charset="-122"/>
                <a:cs typeface="Calibri" pitchFamily="34" charset="0"/>
                <a:sym typeface="Calibri" pitchFamily="34" charset="0"/>
              </a:rPr>
              <a:t>)</a:t>
            </a:r>
            <a:endParaRPr lang="zh-CN" altLang="zh-CN" sz="1300" dirty="0" smtClean="0">
              <a:solidFill>
                <a:srgbClr val="000000"/>
              </a:solidFill>
              <a:ea typeface="Arial Unicode MS" pitchFamily="34" charset="-122"/>
              <a:cs typeface="Calibri" pitchFamily="34" charset="0"/>
              <a:sym typeface="Calibri" pitchFamily="34" charset="0"/>
            </a:endParaRPr>
          </a:p>
        </p:txBody>
      </p:sp>
      <p:grpSp>
        <p:nvGrpSpPr>
          <p:cNvPr id="3" name="组合 47"/>
          <p:cNvGrpSpPr>
            <a:grpSpLocks/>
          </p:cNvGrpSpPr>
          <p:nvPr/>
        </p:nvGrpSpPr>
        <p:grpSpPr bwMode="auto">
          <a:xfrm>
            <a:off x="770142" y="1757466"/>
            <a:ext cx="3054549" cy="1853864"/>
            <a:chOff x="11297705" y="5592706"/>
            <a:chExt cx="2309491" cy="992264"/>
          </a:xfrm>
        </p:grpSpPr>
        <p:sp>
          <p:nvSpPr>
            <p:cNvPr id="47" name="矩形 37"/>
            <p:cNvSpPr>
              <a:spLocks noChangeArrowheads="1"/>
            </p:cNvSpPr>
            <p:nvPr/>
          </p:nvSpPr>
          <p:spPr bwMode="auto">
            <a:xfrm>
              <a:off x="12023675" y="5736587"/>
              <a:ext cx="1583521" cy="848383"/>
            </a:xfrm>
            <a:prstGeom prst="rect">
              <a:avLst/>
            </a:prstGeom>
            <a:noFill/>
            <a:ln w="9525">
              <a:noFill/>
              <a:miter lim="800000"/>
              <a:headEnd/>
              <a:tailEnd/>
            </a:ln>
          </p:spPr>
          <p:txBody>
            <a:bodyPr>
              <a:spAutoFit/>
            </a:bodyPr>
            <a:lstStyle/>
            <a:p>
              <a:pPr eaLnBrk="0" hangingPunct="0">
                <a:buSzPct val="100000"/>
                <a:defRPr/>
              </a:pPr>
              <a:r>
                <a:rPr lang="zh-CN" altLang="zh-CN" sz="1700" b="1" dirty="0">
                  <a:solidFill>
                    <a:srgbClr val="990000"/>
                  </a:solidFill>
                  <a:ea typeface="Arial Unicode MS" pitchFamily="34" charset="-122"/>
                  <a:cs typeface="Calibri" pitchFamily="34" charset="0"/>
                  <a:sym typeface="Calibri" pitchFamily="34" charset="0"/>
                </a:rPr>
                <a:t>AP6310SN</a:t>
              </a:r>
              <a:r>
                <a:rPr lang="en-US" altLang="zh-CN" sz="1700" b="1" dirty="0">
                  <a:solidFill>
                    <a:srgbClr val="990000"/>
                  </a:solidFill>
                  <a:ea typeface="Arial Unicode MS" pitchFamily="34" charset="-122"/>
                  <a:cs typeface="Calibri" pitchFamily="34" charset="0"/>
                  <a:sym typeface="Calibri" pitchFamily="34" charset="0"/>
                </a:rPr>
                <a:t>-GN</a:t>
              </a:r>
              <a:endParaRPr lang="zh-CN" altLang="zh-CN" sz="1700" b="1" dirty="0">
                <a:solidFill>
                  <a:srgbClr val="990000"/>
                </a:solidFill>
                <a:ea typeface="Arial Unicode MS" pitchFamily="34" charset="-122"/>
                <a:cs typeface="Calibri" pitchFamily="34" charset="0"/>
                <a:sym typeface="Calibri" pitchFamily="34" charset="0"/>
              </a:endParaRPr>
            </a:p>
            <a:p>
              <a:pPr eaLnBrk="0" hangingPunct="0">
                <a:buSzPct val="100000"/>
              </a:pPr>
              <a:r>
                <a:rPr lang="ru-RU" altLang="zh-CN" sz="1600" dirty="0" smtClean="0">
                  <a:solidFill>
                    <a:srgbClr val="000000"/>
                  </a:solidFill>
                  <a:ea typeface="Arial Unicode MS" pitchFamily="34" charset="-122"/>
                  <a:cs typeface="Calibri" pitchFamily="34" charset="0"/>
                  <a:sym typeface="Calibri" pitchFamily="34" charset="0"/>
                </a:rPr>
                <a:t>Точка доступа для распределенной антенной системы </a:t>
              </a:r>
              <a:r>
                <a:rPr lang="en-US" altLang="zh-CN" sz="1600" dirty="0" smtClean="0">
                  <a:solidFill>
                    <a:srgbClr val="000000"/>
                  </a:solidFill>
                  <a:ea typeface="Arial Unicode MS" pitchFamily="34" charset="-122"/>
                  <a:cs typeface="Calibri" pitchFamily="34" charset="0"/>
                  <a:sym typeface="Calibri" pitchFamily="34" charset="0"/>
                </a:rPr>
                <a:t>DAS </a:t>
              </a:r>
              <a:r>
                <a:rPr lang="zh-CN" altLang="zh-CN" sz="1600" dirty="0" smtClean="0">
                  <a:solidFill>
                    <a:srgbClr val="000000"/>
                  </a:solidFill>
                  <a:ea typeface="Arial Unicode MS" pitchFamily="34" charset="-122"/>
                  <a:cs typeface="Calibri" pitchFamily="34" charset="0"/>
                  <a:sym typeface="Calibri" pitchFamily="34" charset="0"/>
                </a:rPr>
                <a:t>AP</a:t>
              </a:r>
              <a:r>
                <a:rPr lang="ru-RU" altLang="zh-CN" sz="1600" dirty="0" smtClean="0">
                  <a:solidFill>
                    <a:srgbClr val="000000"/>
                  </a:solidFill>
                  <a:ea typeface="Arial Unicode MS" pitchFamily="34" charset="-122"/>
                  <a:cs typeface="Calibri" pitchFamily="34" charset="0"/>
                  <a:sym typeface="Calibri" pitchFamily="34" charset="0"/>
                </a:rPr>
                <a:t>, внутри помещений</a:t>
              </a:r>
              <a:endParaRPr lang="zh-CN" altLang="zh-CN" sz="1600" dirty="0">
                <a:solidFill>
                  <a:srgbClr val="000000"/>
                </a:solidFill>
                <a:ea typeface="Arial Unicode MS" pitchFamily="34" charset="-122"/>
                <a:cs typeface="Calibri" pitchFamily="34" charset="0"/>
                <a:sym typeface="Calibri" pitchFamily="34" charset="0"/>
              </a:endParaRPr>
            </a:p>
          </p:txBody>
        </p:sp>
        <p:pic>
          <p:nvPicPr>
            <p:cNvPr id="48" name="图片 47" descr="图片3.png"/>
            <p:cNvPicPr>
              <a:picLocks noChangeAspect="1"/>
            </p:cNvPicPr>
            <p:nvPr/>
          </p:nvPicPr>
          <p:blipFill>
            <a:blip r:embed="rId3" cstate="print"/>
            <a:stretch>
              <a:fillRect/>
            </a:stretch>
          </p:blipFill>
          <p:spPr>
            <a:xfrm>
              <a:off x="11297705" y="5592706"/>
              <a:ext cx="609512" cy="736402"/>
            </a:xfrm>
            <a:prstGeom prst="rect">
              <a:avLst/>
            </a:prstGeom>
            <a:ln>
              <a:noFill/>
            </a:ln>
            <a:effectLst>
              <a:outerShdw blurRad="292100" dist="139700" dir="2700000" algn="tl" rotWithShape="0">
                <a:srgbClr val="333333">
                  <a:alpha val="65000"/>
                </a:srgbClr>
              </a:outerShdw>
            </a:effectLst>
          </p:spPr>
        </p:pic>
      </p:grpSp>
      <p:grpSp>
        <p:nvGrpSpPr>
          <p:cNvPr id="4" name="组合 51"/>
          <p:cNvGrpSpPr>
            <a:grpSpLocks/>
          </p:cNvGrpSpPr>
          <p:nvPr/>
        </p:nvGrpSpPr>
        <p:grpSpPr bwMode="auto">
          <a:xfrm>
            <a:off x="5028911" y="1408219"/>
            <a:ext cx="2534457" cy="2377769"/>
            <a:chOff x="8659335" y="3817906"/>
            <a:chExt cx="1834937" cy="1118663"/>
          </a:xfrm>
        </p:grpSpPr>
        <p:sp>
          <p:nvSpPr>
            <p:cNvPr id="50" name="矩形 39"/>
            <p:cNvSpPr>
              <a:spLocks noChangeArrowheads="1"/>
            </p:cNvSpPr>
            <p:nvPr/>
          </p:nvSpPr>
          <p:spPr bwMode="auto">
            <a:xfrm>
              <a:off x="8720162" y="3817906"/>
              <a:ext cx="1564033" cy="470596"/>
            </a:xfrm>
            <a:prstGeom prst="rect">
              <a:avLst/>
            </a:prstGeom>
            <a:noFill/>
            <a:ln w="9525">
              <a:noFill/>
              <a:miter lim="800000"/>
              <a:headEnd/>
              <a:tailEnd/>
            </a:ln>
          </p:spPr>
          <p:txBody>
            <a:bodyPr wrap="square">
              <a:spAutoFit/>
            </a:bodyPr>
            <a:lstStyle/>
            <a:p>
              <a:pPr eaLnBrk="0" hangingPunct="0">
                <a:buSzPct val="100000"/>
                <a:defRPr/>
              </a:pPr>
              <a:r>
                <a:rPr lang="zh-CN" altLang="zh-CN" sz="1700" b="1" dirty="0">
                  <a:solidFill>
                    <a:srgbClr val="990000"/>
                  </a:solidFill>
                  <a:ea typeface="Arial Unicode MS" pitchFamily="34" charset="-122"/>
                  <a:cs typeface="Calibri" pitchFamily="34" charset="0"/>
                  <a:sym typeface="Calibri" pitchFamily="34" charset="0"/>
                </a:rPr>
                <a:t>AP6510DN</a:t>
              </a:r>
              <a:r>
                <a:rPr lang="en-US" altLang="zh-CN" sz="1700" b="1" dirty="0">
                  <a:solidFill>
                    <a:srgbClr val="990000"/>
                  </a:solidFill>
                  <a:ea typeface="Arial Unicode MS" pitchFamily="34" charset="-122"/>
                  <a:cs typeface="Calibri" pitchFamily="34" charset="0"/>
                  <a:sym typeface="Calibri" pitchFamily="34" charset="0"/>
                </a:rPr>
                <a:t>-AGN</a:t>
              </a:r>
              <a:endParaRPr lang="zh-CN" altLang="zh-CN" sz="1700" b="1" dirty="0">
                <a:solidFill>
                  <a:srgbClr val="990000"/>
                </a:solidFill>
                <a:ea typeface="Arial Unicode MS" pitchFamily="34" charset="-122"/>
                <a:cs typeface="Calibri" pitchFamily="34" charset="0"/>
                <a:sym typeface="Calibri" pitchFamily="34" charset="0"/>
              </a:endParaRPr>
            </a:p>
            <a:p>
              <a:pPr eaLnBrk="0" hangingPunct="0">
                <a:buSzPct val="100000"/>
                <a:defRPr/>
              </a:pPr>
              <a:r>
                <a:rPr lang="zh-CN" altLang="zh-CN" sz="1300" dirty="0" smtClean="0">
                  <a:solidFill>
                    <a:srgbClr val="000000"/>
                  </a:solidFill>
                  <a:ea typeface="华文细黑"/>
                  <a:cs typeface="Calibri" pitchFamily="34" charset="0"/>
                  <a:sym typeface="Calibri" pitchFamily="34" charset="0"/>
                </a:rPr>
                <a:t>(</a:t>
              </a:r>
              <a:r>
                <a:rPr lang="ru-RU" altLang="zh-CN" sz="1400" dirty="0" smtClean="0">
                  <a:solidFill>
                    <a:srgbClr val="000000"/>
                  </a:solidFill>
                  <a:ea typeface="Arial Unicode MS" pitchFamily="34" charset="-122"/>
                  <a:cs typeface="Calibri" pitchFamily="34" charset="0"/>
                  <a:sym typeface="Calibri" pitchFamily="34" charset="0"/>
                </a:rPr>
                <a:t>2-диапазонная </a:t>
              </a:r>
              <a:r>
                <a:rPr lang="zh-CN" altLang="zh-CN" sz="1400" dirty="0" smtClean="0">
                  <a:solidFill>
                    <a:srgbClr val="000000"/>
                  </a:solidFill>
                  <a:ea typeface="Arial Unicode MS" pitchFamily="34" charset="-122"/>
                  <a:cs typeface="Calibri" pitchFamily="34" charset="0"/>
                  <a:sym typeface="Calibri" pitchFamily="34" charset="0"/>
                </a:rPr>
                <a:t>AP</a:t>
              </a:r>
              <a:r>
                <a:rPr lang="ru-RU" altLang="zh-CN" sz="1400" dirty="0" smtClean="0">
                  <a:solidFill>
                    <a:srgbClr val="000000"/>
                  </a:solidFill>
                  <a:ea typeface="Arial Unicode MS" pitchFamily="34" charset="-122"/>
                  <a:cs typeface="Calibri" pitchFamily="34" charset="0"/>
                  <a:sym typeface="Calibri" pitchFamily="34" charset="0"/>
                </a:rPr>
                <a:t> для внешнего использования</a:t>
              </a:r>
              <a:r>
                <a:rPr lang="en-US" altLang="zh-CN" sz="1400" dirty="0" smtClean="0">
                  <a:solidFill>
                    <a:srgbClr val="000000"/>
                  </a:solidFill>
                  <a:ea typeface="Arial Unicode MS" pitchFamily="34" charset="-122"/>
                  <a:cs typeface="Calibri" pitchFamily="34" charset="0"/>
                  <a:sym typeface="Calibri" pitchFamily="34" charset="0"/>
                </a:rPr>
                <a:t>, RJ45, </a:t>
              </a:r>
              <a:r>
                <a:rPr lang="en-US" altLang="zh-CN" sz="1400" dirty="0" err="1" smtClean="0">
                  <a:solidFill>
                    <a:srgbClr val="000000"/>
                  </a:solidFill>
                  <a:ea typeface="Arial Unicode MS" pitchFamily="34" charset="-122"/>
                  <a:cs typeface="Calibri" pitchFamily="34" charset="0"/>
                  <a:sym typeface="Calibri" pitchFamily="34" charset="0"/>
                </a:rPr>
                <a:t>PoE</a:t>
              </a:r>
              <a:r>
                <a:rPr lang="zh-CN" altLang="zh-CN" sz="1300" dirty="0" smtClean="0">
                  <a:solidFill>
                    <a:srgbClr val="000000"/>
                  </a:solidFill>
                  <a:ea typeface="华文细黑"/>
                  <a:cs typeface="Calibri" pitchFamily="34" charset="0"/>
                  <a:sym typeface="Calibri" pitchFamily="34" charset="0"/>
                </a:rPr>
                <a:t>)</a:t>
              </a:r>
              <a:endParaRPr lang="zh-CN" altLang="zh-CN" sz="1300" dirty="0">
                <a:solidFill>
                  <a:srgbClr val="000000"/>
                </a:solidFill>
                <a:ea typeface="华文细黑"/>
                <a:cs typeface="Calibri" pitchFamily="34" charset="0"/>
                <a:sym typeface="Calibri" pitchFamily="34" charset="0"/>
              </a:endParaRPr>
            </a:p>
          </p:txBody>
        </p:sp>
        <p:sp>
          <p:nvSpPr>
            <p:cNvPr id="42013" name="矩形 40"/>
            <p:cNvSpPr>
              <a:spLocks noChangeArrowheads="1"/>
            </p:cNvSpPr>
            <p:nvPr/>
          </p:nvSpPr>
          <p:spPr bwMode="auto">
            <a:xfrm>
              <a:off x="8659335" y="4465973"/>
              <a:ext cx="1834937" cy="470596"/>
            </a:xfrm>
            <a:prstGeom prst="rect">
              <a:avLst/>
            </a:prstGeom>
            <a:noFill/>
            <a:ln w="9525">
              <a:noFill/>
              <a:miter lim="800000"/>
              <a:headEnd/>
              <a:tailEnd/>
            </a:ln>
          </p:spPr>
          <p:txBody>
            <a:bodyPr>
              <a:spAutoFit/>
            </a:bodyPr>
            <a:lstStyle/>
            <a:p>
              <a:pPr eaLnBrk="0" hangingPunct="0">
                <a:buSzPct val="100000"/>
              </a:pPr>
              <a:r>
                <a:rPr lang="zh-CN" altLang="zh-CN" sz="1700" b="1" dirty="0" smtClean="0">
                  <a:solidFill>
                    <a:srgbClr val="990000"/>
                  </a:solidFill>
                  <a:ea typeface="Arial Unicode MS" pitchFamily="34" charset="-122"/>
                  <a:cs typeface="Calibri" pitchFamily="34" charset="0"/>
                  <a:sym typeface="Calibri" pitchFamily="34" charset="0"/>
                </a:rPr>
                <a:t>AP6610DN</a:t>
              </a:r>
              <a:r>
                <a:rPr lang="en-US" altLang="zh-CN" sz="1700" b="1" dirty="0" smtClean="0">
                  <a:solidFill>
                    <a:srgbClr val="990000"/>
                  </a:solidFill>
                  <a:ea typeface="Arial Unicode MS" pitchFamily="34" charset="-122"/>
                  <a:cs typeface="Calibri" pitchFamily="34" charset="0"/>
                  <a:sym typeface="Calibri" pitchFamily="34" charset="0"/>
                </a:rPr>
                <a:t>-AGN</a:t>
              </a:r>
              <a:endParaRPr lang="zh-CN" altLang="zh-CN" sz="1700" b="1" dirty="0" smtClean="0">
                <a:solidFill>
                  <a:srgbClr val="990000"/>
                </a:solidFill>
                <a:ea typeface="Arial Unicode MS" pitchFamily="34" charset="-122"/>
                <a:cs typeface="Calibri" pitchFamily="34" charset="0"/>
                <a:sym typeface="Calibri" pitchFamily="34" charset="0"/>
              </a:endParaRPr>
            </a:p>
            <a:p>
              <a:pPr eaLnBrk="0" hangingPunct="0">
                <a:buSzPct val="100000"/>
              </a:pPr>
              <a:r>
                <a:rPr lang="ru-RU" altLang="zh-CN" sz="1400" dirty="0" smtClean="0">
                  <a:solidFill>
                    <a:srgbClr val="000000"/>
                  </a:solidFill>
                  <a:ea typeface="Arial Unicode MS" pitchFamily="34" charset="-122"/>
                  <a:cs typeface="Calibri" pitchFamily="34" charset="0"/>
                  <a:sym typeface="Calibri" pitchFamily="34" charset="0"/>
                </a:rPr>
                <a:t>2-диапазонная </a:t>
              </a:r>
              <a:r>
                <a:rPr lang="zh-CN" altLang="zh-CN" sz="1400" dirty="0" smtClean="0">
                  <a:solidFill>
                    <a:srgbClr val="000000"/>
                  </a:solidFill>
                  <a:ea typeface="Arial Unicode MS" pitchFamily="34" charset="-122"/>
                  <a:cs typeface="Calibri" pitchFamily="34" charset="0"/>
                  <a:sym typeface="Calibri" pitchFamily="34" charset="0"/>
                </a:rPr>
                <a:t>AP</a:t>
              </a:r>
              <a:r>
                <a:rPr lang="ru-RU" altLang="zh-CN" sz="1400" dirty="0" smtClean="0">
                  <a:solidFill>
                    <a:srgbClr val="000000"/>
                  </a:solidFill>
                  <a:ea typeface="Arial Unicode MS" pitchFamily="34" charset="-122"/>
                  <a:cs typeface="Calibri" pitchFamily="34" charset="0"/>
                  <a:sym typeface="Calibri" pitchFamily="34" charset="0"/>
                </a:rPr>
                <a:t> для внешнего использования</a:t>
              </a:r>
              <a:r>
                <a:rPr lang="en-US" altLang="zh-CN" sz="1400" dirty="0" smtClean="0">
                  <a:solidFill>
                    <a:srgbClr val="000000"/>
                  </a:solidFill>
                  <a:ea typeface="Arial Unicode MS" pitchFamily="34" charset="-122"/>
                  <a:cs typeface="Calibri" pitchFamily="34" charset="0"/>
                  <a:sym typeface="Calibri" pitchFamily="34" charset="0"/>
                </a:rPr>
                <a:t>, SPF,</a:t>
              </a:r>
              <a:r>
                <a:rPr lang="ru-RU" altLang="zh-CN" sz="1400" dirty="0" smtClean="0">
                  <a:solidFill>
                    <a:srgbClr val="000000"/>
                  </a:solidFill>
                  <a:ea typeface="Arial Unicode MS" pitchFamily="34" charset="-122"/>
                  <a:cs typeface="Calibri" pitchFamily="34" charset="0"/>
                  <a:sym typeface="Calibri" pitchFamily="34" charset="0"/>
                </a:rPr>
                <a:t> питание от  сети </a:t>
              </a:r>
              <a:r>
                <a:rPr lang="ru-RU" altLang="zh-CN" sz="1400" dirty="0" err="1" smtClean="0">
                  <a:solidFill>
                    <a:srgbClr val="000000"/>
                  </a:solidFill>
                  <a:ea typeface="Arial Unicode MS" pitchFamily="34" charset="-122"/>
                  <a:cs typeface="Calibri" pitchFamily="34" charset="0"/>
                  <a:sym typeface="Calibri" pitchFamily="34" charset="0"/>
                </a:rPr>
                <a:t>перем</a:t>
              </a:r>
              <a:r>
                <a:rPr lang="ru-RU" altLang="zh-CN" sz="1400" dirty="0" smtClean="0">
                  <a:solidFill>
                    <a:srgbClr val="000000"/>
                  </a:solidFill>
                  <a:ea typeface="Arial Unicode MS" pitchFamily="34" charset="-122"/>
                  <a:cs typeface="Calibri" pitchFamily="34" charset="0"/>
                  <a:sym typeface="Calibri" pitchFamily="34" charset="0"/>
                </a:rPr>
                <a:t>. тока</a:t>
              </a:r>
              <a:r>
                <a:rPr lang="zh-CN" altLang="zh-CN" sz="1400" dirty="0" smtClean="0">
                  <a:solidFill>
                    <a:srgbClr val="000000"/>
                  </a:solidFill>
                  <a:ea typeface="Arial Unicode MS" pitchFamily="34" charset="-122"/>
                  <a:cs typeface="Calibri" pitchFamily="34" charset="0"/>
                  <a:sym typeface="Calibri" pitchFamily="34" charset="0"/>
                </a:rPr>
                <a:t>) </a:t>
              </a:r>
              <a:endParaRPr lang="zh-CN" altLang="zh-CN" sz="1400" dirty="0">
                <a:solidFill>
                  <a:srgbClr val="000000"/>
                </a:solidFill>
                <a:ea typeface="Arial Unicode MS" pitchFamily="34" charset="-122"/>
                <a:cs typeface="Calibri" pitchFamily="34" charset="0"/>
                <a:sym typeface="Calibri" pitchFamily="34" charset="0"/>
              </a:endParaRPr>
            </a:p>
          </p:txBody>
        </p:sp>
      </p:grpSp>
      <p:sp>
        <p:nvSpPr>
          <p:cNvPr id="41990" name="矩形 36"/>
          <p:cNvSpPr>
            <a:spLocks noChangeArrowheads="1"/>
          </p:cNvSpPr>
          <p:nvPr/>
        </p:nvSpPr>
        <p:spPr bwMode="auto">
          <a:xfrm>
            <a:off x="8857382" y="4172089"/>
            <a:ext cx="2664694" cy="1803613"/>
          </a:xfrm>
          <a:prstGeom prst="rect">
            <a:avLst/>
          </a:prstGeom>
          <a:noFill/>
          <a:ln w="9525">
            <a:noFill/>
            <a:miter lim="800000"/>
            <a:headEnd/>
            <a:tailEnd/>
          </a:ln>
        </p:spPr>
        <p:txBody>
          <a:bodyPr wrap="square" lIns="155490" tIns="77745" rIns="155490" bIns="77745">
            <a:spAutoFit/>
          </a:bodyPr>
          <a:lstStyle/>
          <a:p>
            <a:pPr eaLnBrk="0" hangingPunct="0">
              <a:buSzPct val="100000"/>
            </a:pPr>
            <a:r>
              <a:rPr lang="zh-CN" altLang="zh-CN" sz="1700" b="1" dirty="0" smtClean="0">
                <a:solidFill>
                  <a:srgbClr val="990000"/>
                </a:solidFill>
                <a:ea typeface="Arial Unicode MS" pitchFamily="34" charset="-122"/>
                <a:cs typeface="Calibri" pitchFamily="34" charset="0"/>
                <a:sym typeface="Calibri" pitchFamily="34" charset="0"/>
              </a:rPr>
              <a:t>AP</a:t>
            </a:r>
            <a:r>
              <a:rPr lang="en-US" altLang="zh-CN" sz="1700" b="1" dirty="0" smtClean="0">
                <a:solidFill>
                  <a:srgbClr val="990000"/>
                </a:solidFill>
                <a:ea typeface="Arial Unicode MS" pitchFamily="34" charset="-122"/>
                <a:cs typeface="Calibri" pitchFamily="34" charset="0"/>
                <a:sym typeface="Calibri" pitchFamily="34" charset="0"/>
              </a:rPr>
              <a:t>5</a:t>
            </a:r>
            <a:r>
              <a:rPr lang="zh-CN" altLang="zh-CN" sz="1700" b="1" dirty="0" smtClean="0">
                <a:solidFill>
                  <a:srgbClr val="990000"/>
                </a:solidFill>
                <a:ea typeface="Arial Unicode MS" pitchFamily="34" charset="-122"/>
                <a:cs typeface="Calibri" pitchFamily="34" charset="0"/>
                <a:sym typeface="Calibri" pitchFamily="34" charset="0"/>
              </a:rPr>
              <a:t>010SN</a:t>
            </a:r>
            <a:r>
              <a:rPr lang="en-US" altLang="zh-CN" sz="1700" b="1" dirty="0" smtClean="0">
                <a:solidFill>
                  <a:srgbClr val="990000"/>
                </a:solidFill>
                <a:ea typeface="Arial Unicode MS" pitchFamily="34" charset="-122"/>
                <a:cs typeface="Calibri" pitchFamily="34" charset="0"/>
                <a:sym typeface="Calibri" pitchFamily="34" charset="0"/>
              </a:rPr>
              <a:t>-GN</a:t>
            </a:r>
            <a:r>
              <a:rPr lang="en-US" altLang="zh-CN" sz="1700" dirty="0" smtClean="0">
                <a:solidFill>
                  <a:srgbClr val="990000"/>
                </a:solidFill>
                <a:ea typeface="Arial Unicode MS" pitchFamily="34" charset="-122"/>
                <a:cs typeface="Calibri" pitchFamily="34" charset="0"/>
                <a:sym typeface="Calibri" pitchFamily="34" charset="0"/>
              </a:rPr>
              <a:t/>
            </a:r>
            <a:br>
              <a:rPr lang="en-US" altLang="zh-CN" sz="1700" dirty="0" smtClean="0">
                <a:solidFill>
                  <a:srgbClr val="990000"/>
                </a:solidFill>
                <a:ea typeface="Arial Unicode MS" pitchFamily="34" charset="-122"/>
                <a:cs typeface="Calibri" pitchFamily="34" charset="0"/>
                <a:sym typeface="Calibri" pitchFamily="34" charset="0"/>
              </a:rPr>
            </a:br>
            <a:r>
              <a:rPr lang="zh-CN" altLang="zh-CN" sz="1300" dirty="0" smtClean="0">
                <a:solidFill>
                  <a:srgbClr val="000000"/>
                </a:solidFill>
                <a:ea typeface="Arial Unicode MS" pitchFamily="34" charset="-122"/>
                <a:cs typeface="Calibri" pitchFamily="34" charset="0"/>
                <a:sym typeface="Calibri" pitchFamily="34" charset="0"/>
              </a:rPr>
              <a:t>(</a:t>
            </a:r>
            <a:r>
              <a:rPr lang="ru-RU" altLang="zh-CN" sz="1400" dirty="0" smtClean="0">
                <a:solidFill>
                  <a:srgbClr val="000000"/>
                </a:solidFill>
                <a:ea typeface="Arial Unicode MS" pitchFamily="34" charset="-122"/>
                <a:cs typeface="Calibri" pitchFamily="34" charset="0"/>
                <a:sym typeface="Calibri" pitchFamily="34" charset="0"/>
              </a:rPr>
              <a:t>1-диапазонная </a:t>
            </a:r>
            <a:r>
              <a:rPr lang="zh-CN" altLang="zh-CN" sz="1400" dirty="0" smtClean="0">
                <a:solidFill>
                  <a:srgbClr val="000000"/>
                </a:solidFill>
                <a:ea typeface="Arial Unicode MS" pitchFamily="34" charset="-122"/>
                <a:cs typeface="Calibri" pitchFamily="34" charset="0"/>
                <a:sym typeface="Calibri" pitchFamily="34" charset="0"/>
              </a:rPr>
              <a:t>AP</a:t>
            </a:r>
            <a:r>
              <a:rPr lang="ru-RU" altLang="zh-CN" sz="1400" dirty="0" smtClean="0">
                <a:solidFill>
                  <a:srgbClr val="000000"/>
                </a:solidFill>
                <a:ea typeface="Arial Unicode MS" pitchFamily="34" charset="-122"/>
                <a:cs typeface="Calibri" pitchFamily="34" charset="0"/>
                <a:sym typeface="Calibri" pitchFamily="34" charset="0"/>
              </a:rPr>
              <a:t> для помещений</a:t>
            </a:r>
            <a:r>
              <a:rPr lang="zh-CN" altLang="zh-CN" sz="1300" dirty="0" smtClean="0">
                <a:solidFill>
                  <a:srgbClr val="000000"/>
                </a:solidFill>
                <a:ea typeface="Arial Unicode MS" pitchFamily="34" charset="-122"/>
                <a:cs typeface="Calibri" pitchFamily="34" charset="0"/>
                <a:sym typeface="Calibri" pitchFamily="34" charset="0"/>
              </a:rPr>
              <a:t>)</a:t>
            </a:r>
            <a:endParaRPr lang="en-US" altLang="zh-CN" sz="1300" dirty="0" smtClean="0">
              <a:solidFill>
                <a:srgbClr val="000000"/>
              </a:solidFill>
              <a:ea typeface="Arial Unicode MS" pitchFamily="34" charset="-122"/>
              <a:cs typeface="Calibri" pitchFamily="34" charset="0"/>
              <a:sym typeface="Calibri" pitchFamily="34" charset="0"/>
            </a:endParaRPr>
          </a:p>
          <a:p>
            <a:pPr eaLnBrk="0" hangingPunct="0">
              <a:buSzPct val="100000"/>
            </a:pPr>
            <a:endParaRPr lang="en-US" altLang="zh-CN" sz="1700" dirty="0" smtClean="0">
              <a:solidFill>
                <a:srgbClr val="000000"/>
              </a:solidFill>
              <a:ea typeface="Arial Unicode MS" pitchFamily="34" charset="-122"/>
              <a:cs typeface="Calibri" pitchFamily="34" charset="0"/>
              <a:sym typeface="Calibri" pitchFamily="34" charset="0"/>
            </a:endParaRPr>
          </a:p>
          <a:p>
            <a:pPr eaLnBrk="0" hangingPunct="0">
              <a:buSzPct val="100000"/>
            </a:pPr>
            <a:r>
              <a:rPr lang="zh-CN" altLang="zh-CN" sz="1700" b="1" dirty="0" smtClean="0">
                <a:solidFill>
                  <a:srgbClr val="990000"/>
                </a:solidFill>
                <a:ea typeface="Arial Unicode MS" pitchFamily="34" charset="-122"/>
                <a:cs typeface="Calibri" pitchFamily="34" charset="0"/>
                <a:sym typeface="Calibri" pitchFamily="34" charset="0"/>
              </a:rPr>
              <a:t>AP</a:t>
            </a:r>
            <a:r>
              <a:rPr lang="en-US" altLang="zh-CN" sz="1700" b="1" dirty="0" smtClean="0">
                <a:solidFill>
                  <a:srgbClr val="990000"/>
                </a:solidFill>
                <a:ea typeface="Arial Unicode MS" pitchFamily="34" charset="-122"/>
                <a:cs typeface="Calibri" pitchFamily="34" charset="0"/>
                <a:sym typeface="Calibri" pitchFamily="34" charset="0"/>
              </a:rPr>
              <a:t>5</a:t>
            </a:r>
            <a:r>
              <a:rPr lang="zh-CN" altLang="zh-CN" sz="1700" b="1" dirty="0" smtClean="0">
                <a:solidFill>
                  <a:srgbClr val="990000"/>
                </a:solidFill>
                <a:ea typeface="Arial Unicode MS" pitchFamily="34" charset="-122"/>
                <a:cs typeface="Calibri" pitchFamily="34" charset="0"/>
                <a:sym typeface="Calibri" pitchFamily="34" charset="0"/>
              </a:rPr>
              <a:t>010DN</a:t>
            </a:r>
            <a:r>
              <a:rPr lang="en-US" altLang="zh-CN" sz="1700" b="1" dirty="0" smtClean="0">
                <a:solidFill>
                  <a:srgbClr val="990000"/>
                </a:solidFill>
                <a:ea typeface="Arial Unicode MS" pitchFamily="34" charset="-122"/>
                <a:cs typeface="Calibri" pitchFamily="34" charset="0"/>
                <a:sym typeface="Calibri" pitchFamily="34" charset="0"/>
              </a:rPr>
              <a:t>-AGN</a:t>
            </a:r>
            <a:r>
              <a:rPr lang="en-US" altLang="zh-CN" sz="1700" dirty="0" smtClean="0">
                <a:solidFill>
                  <a:srgbClr val="000000"/>
                </a:solidFill>
                <a:ea typeface="Arial Unicode MS" pitchFamily="34" charset="-122"/>
                <a:cs typeface="Calibri" pitchFamily="34" charset="0"/>
                <a:sym typeface="Calibri" pitchFamily="34" charset="0"/>
              </a:rPr>
              <a:t/>
            </a:r>
            <a:br>
              <a:rPr lang="en-US" altLang="zh-CN" sz="1700" dirty="0" smtClean="0">
                <a:solidFill>
                  <a:srgbClr val="000000"/>
                </a:solidFill>
                <a:ea typeface="Arial Unicode MS" pitchFamily="34" charset="-122"/>
                <a:cs typeface="Calibri" pitchFamily="34" charset="0"/>
                <a:sym typeface="Calibri" pitchFamily="34" charset="0"/>
              </a:rPr>
            </a:br>
            <a:r>
              <a:rPr lang="zh-CN" altLang="zh-CN" sz="1300" dirty="0" smtClean="0">
                <a:solidFill>
                  <a:srgbClr val="000000"/>
                </a:solidFill>
                <a:ea typeface="Arial Unicode MS" pitchFamily="34" charset="-122"/>
                <a:cs typeface="Calibri" pitchFamily="34" charset="0"/>
                <a:sym typeface="Calibri" pitchFamily="34" charset="0"/>
              </a:rPr>
              <a:t>(</a:t>
            </a:r>
            <a:r>
              <a:rPr lang="ru-RU" altLang="zh-CN" sz="1400" dirty="0" smtClean="0">
                <a:solidFill>
                  <a:srgbClr val="000000"/>
                </a:solidFill>
                <a:ea typeface="Arial Unicode MS" pitchFamily="34" charset="-122"/>
                <a:cs typeface="Calibri" pitchFamily="34" charset="0"/>
                <a:sym typeface="Calibri" pitchFamily="34" charset="0"/>
              </a:rPr>
              <a:t>2-диапазонная </a:t>
            </a:r>
            <a:r>
              <a:rPr lang="zh-CN" altLang="zh-CN" sz="1400" dirty="0" smtClean="0">
                <a:solidFill>
                  <a:srgbClr val="000000"/>
                </a:solidFill>
                <a:ea typeface="Arial Unicode MS" pitchFamily="34" charset="-122"/>
                <a:cs typeface="Calibri" pitchFamily="34" charset="0"/>
                <a:sym typeface="Calibri" pitchFamily="34" charset="0"/>
              </a:rPr>
              <a:t>AP</a:t>
            </a:r>
            <a:r>
              <a:rPr lang="ru-RU" altLang="zh-CN" sz="1400" dirty="0" smtClean="0">
                <a:solidFill>
                  <a:srgbClr val="000000"/>
                </a:solidFill>
                <a:ea typeface="Arial Unicode MS" pitchFamily="34" charset="-122"/>
                <a:cs typeface="Calibri" pitchFamily="34" charset="0"/>
                <a:sym typeface="Calibri" pitchFamily="34" charset="0"/>
              </a:rPr>
              <a:t> для помещений</a:t>
            </a:r>
            <a:r>
              <a:rPr lang="zh-CN" altLang="zh-CN" sz="1300" dirty="0" smtClean="0">
                <a:solidFill>
                  <a:srgbClr val="000000"/>
                </a:solidFill>
                <a:ea typeface="Arial Unicode MS" pitchFamily="34" charset="-122"/>
                <a:cs typeface="Calibri" pitchFamily="34" charset="0"/>
                <a:sym typeface="Calibri" pitchFamily="34" charset="0"/>
              </a:rPr>
              <a:t>)</a:t>
            </a:r>
          </a:p>
        </p:txBody>
      </p:sp>
      <p:sp>
        <p:nvSpPr>
          <p:cNvPr id="41991" name="矩形 38"/>
          <p:cNvSpPr>
            <a:spLocks noChangeArrowheads="1"/>
          </p:cNvSpPr>
          <p:nvPr/>
        </p:nvSpPr>
        <p:spPr bwMode="auto">
          <a:xfrm>
            <a:off x="1944614" y="4261480"/>
            <a:ext cx="2728234" cy="849506"/>
          </a:xfrm>
          <a:prstGeom prst="rect">
            <a:avLst/>
          </a:prstGeom>
          <a:noFill/>
          <a:ln w="9525">
            <a:noFill/>
            <a:miter lim="800000"/>
            <a:headEnd/>
            <a:tailEnd/>
          </a:ln>
        </p:spPr>
        <p:txBody>
          <a:bodyPr wrap="square" lIns="155490" tIns="77745" rIns="155490" bIns="77745">
            <a:spAutoFit/>
          </a:bodyPr>
          <a:lstStyle/>
          <a:p>
            <a:pPr eaLnBrk="0" hangingPunct="0">
              <a:buSzPct val="100000"/>
            </a:pPr>
            <a:r>
              <a:rPr lang="zh-CN" altLang="zh-CN" sz="1700" b="1" dirty="0" smtClean="0">
                <a:solidFill>
                  <a:srgbClr val="990000"/>
                </a:solidFill>
                <a:ea typeface="Arial Unicode MS" pitchFamily="34" charset="-122"/>
                <a:cs typeface="Calibri" pitchFamily="34" charset="0"/>
                <a:sym typeface="Calibri" pitchFamily="34" charset="0"/>
              </a:rPr>
              <a:t>AP7110</a:t>
            </a:r>
            <a:r>
              <a:rPr lang="en-US" altLang="zh-CN" sz="1700" b="1" dirty="0" smtClean="0">
                <a:solidFill>
                  <a:srgbClr val="990000"/>
                </a:solidFill>
                <a:ea typeface="Arial Unicode MS" pitchFamily="34" charset="-122"/>
                <a:cs typeface="Calibri" pitchFamily="34" charset="0"/>
                <a:sym typeface="Calibri" pitchFamily="34" charset="0"/>
              </a:rPr>
              <a:t>S</a:t>
            </a:r>
            <a:r>
              <a:rPr lang="zh-CN" altLang="zh-CN" sz="1700" b="1" dirty="0" smtClean="0">
                <a:solidFill>
                  <a:srgbClr val="990000"/>
                </a:solidFill>
                <a:ea typeface="Arial Unicode MS" pitchFamily="34" charset="-122"/>
                <a:cs typeface="Calibri" pitchFamily="34" charset="0"/>
                <a:sym typeface="Calibri" pitchFamily="34" charset="0"/>
              </a:rPr>
              <a:t>N</a:t>
            </a:r>
            <a:r>
              <a:rPr lang="en-US" altLang="zh-CN" sz="1700" b="1" dirty="0" smtClean="0">
                <a:solidFill>
                  <a:srgbClr val="990000"/>
                </a:solidFill>
                <a:ea typeface="Arial Unicode MS" pitchFamily="34" charset="-122"/>
                <a:cs typeface="Calibri" pitchFamily="34" charset="0"/>
                <a:sym typeface="Calibri" pitchFamily="34" charset="0"/>
              </a:rPr>
              <a:t>-GN</a:t>
            </a:r>
          </a:p>
          <a:p>
            <a:pPr eaLnBrk="0" hangingPunct="0">
              <a:buSzPct val="100000"/>
            </a:pPr>
            <a:r>
              <a:rPr lang="en-US" altLang="zh-CN" sz="1300" dirty="0" smtClean="0">
                <a:solidFill>
                  <a:srgbClr val="000000"/>
                </a:solidFill>
                <a:ea typeface="Arial Unicode MS" pitchFamily="34" charset="-122"/>
                <a:cs typeface="Calibri" pitchFamily="34" charset="0"/>
                <a:sym typeface="Calibri" pitchFamily="34" charset="0"/>
              </a:rPr>
              <a:t>(</a:t>
            </a:r>
            <a:r>
              <a:rPr lang="ru-RU" altLang="zh-CN" sz="1200" dirty="0" smtClean="0">
                <a:solidFill>
                  <a:srgbClr val="000000"/>
                </a:solidFill>
                <a:ea typeface="Arial Unicode MS" pitchFamily="34" charset="-122"/>
                <a:cs typeface="Calibri" pitchFamily="34" charset="0"/>
                <a:sym typeface="Calibri" pitchFamily="34" charset="0"/>
              </a:rPr>
              <a:t>1-диапазонная </a:t>
            </a:r>
            <a:r>
              <a:rPr lang="zh-CN" altLang="zh-CN" sz="1200" dirty="0" smtClean="0">
                <a:solidFill>
                  <a:srgbClr val="000000"/>
                </a:solidFill>
                <a:ea typeface="Arial Unicode MS" pitchFamily="34" charset="-122"/>
                <a:cs typeface="Calibri" pitchFamily="34" charset="0"/>
                <a:sym typeface="Calibri" pitchFamily="34" charset="0"/>
              </a:rPr>
              <a:t>AP</a:t>
            </a:r>
            <a:r>
              <a:rPr lang="ru-RU" altLang="zh-CN" sz="1200" dirty="0" smtClean="0">
                <a:solidFill>
                  <a:srgbClr val="000000"/>
                </a:solidFill>
                <a:ea typeface="Arial Unicode MS" pitchFamily="34" charset="-122"/>
                <a:cs typeface="Calibri" pitchFamily="34" charset="0"/>
                <a:sym typeface="Calibri" pitchFamily="34" charset="0"/>
              </a:rPr>
              <a:t> для помещений, </a:t>
            </a:r>
            <a:r>
              <a:rPr lang="zh-CN" altLang="zh-CN" sz="1300" dirty="0" smtClean="0">
                <a:solidFill>
                  <a:srgbClr val="000000"/>
                </a:solidFill>
                <a:ea typeface="Arial Unicode MS" pitchFamily="34" charset="-122"/>
                <a:cs typeface="Calibri" pitchFamily="34" charset="0"/>
                <a:sym typeface="Calibri" pitchFamily="34" charset="0"/>
              </a:rPr>
              <a:t>3x3 MIMO</a:t>
            </a:r>
            <a:r>
              <a:rPr lang="en-US" altLang="zh-CN" sz="1300" dirty="0" smtClean="0">
                <a:solidFill>
                  <a:srgbClr val="000000"/>
                </a:solidFill>
                <a:ea typeface="Arial Unicode MS" pitchFamily="34" charset="-122"/>
                <a:cs typeface="Calibri" pitchFamily="34" charset="0"/>
                <a:sym typeface="Calibri" pitchFamily="34" charset="0"/>
              </a:rPr>
              <a:t>)</a:t>
            </a:r>
            <a:endParaRPr lang="zh-CN" altLang="zh-CN" sz="1300" dirty="0" smtClean="0">
              <a:solidFill>
                <a:srgbClr val="000000"/>
              </a:solidFill>
              <a:ea typeface="Arial Unicode MS" pitchFamily="34" charset="-122"/>
              <a:cs typeface="Calibri" pitchFamily="34" charset="0"/>
              <a:sym typeface="Calibri" pitchFamily="34" charset="0"/>
            </a:endParaRPr>
          </a:p>
        </p:txBody>
      </p:sp>
      <p:cxnSp>
        <p:nvCxnSpPr>
          <p:cNvPr id="41992" name="直接连接符 53"/>
          <p:cNvCxnSpPr>
            <a:cxnSpLocks noChangeShapeType="1"/>
          </p:cNvCxnSpPr>
          <p:nvPr/>
        </p:nvCxnSpPr>
        <p:spPr bwMode="auto">
          <a:xfrm>
            <a:off x="492090" y="3800045"/>
            <a:ext cx="10777941" cy="0"/>
          </a:xfrm>
          <a:prstGeom prst="line">
            <a:avLst/>
          </a:prstGeom>
          <a:noFill/>
          <a:ln w="9525">
            <a:solidFill>
              <a:srgbClr val="7030A0"/>
            </a:solidFill>
            <a:prstDash val="sysDot"/>
            <a:round/>
            <a:headEnd/>
            <a:tailEnd/>
          </a:ln>
        </p:spPr>
      </p:cxnSp>
      <p:cxnSp>
        <p:nvCxnSpPr>
          <p:cNvPr id="41993" name="直接连接符 54"/>
          <p:cNvCxnSpPr>
            <a:cxnSpLocks noChangeShapeType="1"/>
          </p:cNvCxnSpPr>
          <p:nvPr/>
        </p:nvCxnSpPr>
        <p:spPr bwMode="auto">
          <a:xfrm>
            <a:off x="7485462" y="836712"/>
            <a:ext cx="0" cy="2946400"/>
          </a:xfrm>
          <a:prstGeom prst="line">
            <a:avLst/>
          </a:prstGeom>
          <a:noFill/>
          <a:ln w="9525">
            <a:solidFill>
              <a:srgbClr val="7030A0"/>
            </a:solidFill>
            <a:prstDash val="sysDot"/>
            <a:round/>
            <a:headEnd/>
            <a:tailEnd/>
          </a:ln>
        </p:spPr>
      </p:cxnSp>
      <p:sp>
        <p:nvSpPr>
          <p:cNvPr id="56" name="TextBox 55"/>
          <p:cNvSpPr txBox="1"/>
          <p:nvPr/>
        </p:nvSpPr>
        <p:spPr>
          <a:xfrm>
            <a:off x="860160" y="3753482"/>
            <a:ext cx="3268589" cy="434007"/>
          </a:xfrm>
          <a:prstGeom prst="rect">
            <a:avLst/>
          </a:prstGeom>
          <a:noFill/>
        </p:spPr>
        <p:txBody>
          <a:bodyPr lIns="155490" tIns="77745" rIns="155490" bIns="77745">
            <a:spAutoFit/>
          </a:bodyPr>
          <a:lstStyle/>
          <a:p>
            <a:pPr>
              <a:defRPr/>
            </a:pPr>
            <a:r>
              <a:rPr lang="ru-RU" altLang="zh-CN" b="1" dirty="0" smtClean="0">
                <a:solidFill>
                  <a:srgbClr val="C00000"/>
                </a:solidFill>
                <a:ea typeface="华文细黑"/>
                <a:cs typeface="Calibri" pitchFamily="34" charset="0"/>
              </a:rPr>
              <a:t>Внутреннее покрытие</a:t>
            </a:r>
            <a:endParaRPr lang="zh-CN" altLang="en-US" b="1" dirty="0">
              <a:solidFill>
                <a:srgbClr val="C00000"/>
              </a:solidFill>
              <a:ea typeface="华文细黑"/>
              <a:cs typeface="Calibri" pitchFamily="34" charset="0"/>
            </a:endParaRPr>
          </a:p>
        </p:txBody>
      </p:sp>
      <p:pic>
        <p:nvPicPr>
          <p:cNvPr id="41995" name="Picture 2" descr="D:\MO\V2R2资料刷新\HUAWEI_WLAN_V2R2产品图片集(2012-10-12)\HUAWEI WLAN V2R2产品图片集(2012-10-12)\AP5010DN-AGN\AP5010DN-AGN\AP5010DN\02-Processed images\11-Rear_right 30°down 15°.png"/>
          <p:cNvPicPr>
            <a:picLocks noChangeAspect="1" noChangeArrowheads="1"/>
          </p:cNvPicPr>
          <p:nvPr/>
        </p:nvPicPr>
        <p:blipFill>
          <a:blip r:embed="rId4" cstate="print"/>
          <a:srcRect/>
          <a:stretch>
            <a:fillRect/>
          </a:stretch>
        </p:blipFill>
        <p:spPr bwMode="auto">
          <a:xfrm>
            <a:off x="7719392" y="5366380"/>
            <a:ext cx="1160209" cy="455084"/>
          </a:xfrm>
          <a:prstGeom prst="rect">
            <a:avLst/>
          </a:prstGeom>
          <a:noFill/>
          <a:ln w="9525">
            <a:noFill/>
            <a:miter lim="800000"/>
            <a:headEnd/>
            <a:tailEnd/>
          </a:ln>
        </p:spPr>
      </p:pic>
      <p:pic>
        <p:nvPicPr>
          <p:cNvPr id="41996" name="Picture 2" descr="D:\MO\V2R2资料刷新\HUAWEI_WLAN_V2R2产品图片集(2012-10-12)\HUAWEI WLAN V2R2产品图片集(2012-10-12)\AP5010DN-AGN\AP5010DN-AGN\AP5010DN\02-Processed images\11-Rear_right 30°down 15°.png"/>
          <p:cNvPicPr>
            <a:picLocks noChangeAspect="1" noChangeArrowheads="1"/>
          </p:cNvPicPr>
          <p:nvPr/>
        </p:nvPicPr>
        <p:blipFill>
          <a:blip r:embed="rId4" cstate="print"/>
          <a:srcRect/>
          <a:stretch>
            <a:fillRect/>
          </a:stretch>
        </p:blipFill>
        <p:spPr bwMode="auto">
          <a:xfrm>
            <a:off x="7705389" y="4284768"/>
            <a:ext cx="1160209" cy="452967"/>
          </a:xfrm>
          <a:prstGeom prst="rect">
            <a:avLst/>
          </a:prstGeom>
          <a:noFill/>
          <a:ln w="9525">
            <a:noFill/>
            <a:miter lim="800000"/>
            <a:headEnd/>
            <a:tailEnd/>
          </a:ln>
        </p:spPr>
      </p:pic>
      <p:pic>
        <p:nvPicPr>
          <p:cNvPr id="62" name="图片 61" descr="图片1.png"/>
          <p:cNvPicPr>
            <a:picLocks noChangeAspect="1"/>
          </p:cNvPicPr>
          <p:nvPr/>
        </p:nvPicPr>
        <p:blipFill>
          <a:blip r:embed="rId2" cstate="print"/>
          <a:stretch>
            <a:fillRect/>
          </a:stretch>
        </p:blipFill>
        <p:spPr>
          <a:xfrm>
            <a:off x="4578825" y="5229200"/>
            <a:ext cx="638114" cy="749300"/>
          </a:xfrm>
          <a:prstGeom prst="rect">
            <a:avLst/>
          </a:prstGeom>
          <a:ln>
            <a:noFill/>
          </a:ln>
          <a:effectLst>
            <a:outerShdw blurRad="292100" dist="139700" dir="2700000" algn="tl" rotWithShape="0">
              <a:srgbClr val="333333">
                <a:alpha val="65000"/>
              </a:srgbClr>
            </a:outerShdw>
          </a:effectLst>
        </p:spPr>
      </p:pic>
      <p:pic>
        <p:nvPicPr>
          <p:cNvPr id="63" name="图片 62" descr="图片4.png"/>
          <p:cNvPicPr>
            <a:picLocks noChangeAspect="1"/>
          </p:cNvPicPr>
          <p:nvPr/>
        </p:nvPicPr>
        <p:blipFill>
          <a:blip r:embed="rId5" cstate="print"/>
          <a:stretch>
            <a:fillRect/>
          </a:stretch>
        </p:blipFill>
        <p:spPr>
          <a:xfrm>
            <a:off x="3976716" y="2591429"/>
            <a:ext cx="968174" cy="1208616"/>
          </a:xfrm>
          <a:prstGeom prst="rect">
            <a:avLst/>
          </a:prstGeom>
          <a:ln>
            <a:noFill/>
          </a:ln>
          <a:effectLst>
            <a:outerShdw blurRad="292100" dist="139700" dir="2700000" algn="tl" rotWithShape="0">
              <a:srgbClr val="333333">
                <a:alpha val="65000"/>
              </a:srgbClr>
            </a:outerShdw>
          </a:effectLst>
        </p:spPr>
      </p:pic>
      <p:pic>
        <p:nvPicPr>
          <p:cNvPr id="41999" name="Picture 2" descr="D:\V2R2资料刷新\HUAWEI_WLAN_V2R2产品图片集(2012-10-12)\HUAWEI WLAN V2R2产品图片集(2012-10-12)\AP7110SN-GN\AP7110SN-GN\AP7110SN\02-Processed images\10-Rear_left 30°down 15°.png"/>
          <p:cNvPicPr>
            <a:picLocks noChangeAspect="1" noChangeArrowheads="1"/>
          </p:cNvPicPr>
          <p:nvPr/>
        </p:nvPicPr>
        <p:blipFill>
          <a:blip r:embed="rId6" cstate="print"/>
          <a:srcRect/>
          <a:stretch>
            <a:fillRect/>
          </a:stretch>
        </p:blipFill>
        <p:spPr bwMode="auto">
          <a:xfrm>
            <a:off x="832156" y="4206448"/>
            <a:ext cx="1028185" cy="749300"/>
          </a:xfrm>
          <a:prstGeom prst="rect">
            <a:avLst/>
          </a:prstGeom>
          <a:noFill/>
          <a:ln w="9525">
            <a:noFill/>
            <a:miter lim="800000"/>
            <a:headEnd/>
            <a:tailEnd/>
          </a:ln>
        </p:spPr>
      </p:pic>
      <p:pic>
        <p:nvPicPr>
          <p:cNvPr id="42000" name="Picture 3" descr="D:\V2R2资料刷新\HUAWEI_WLAN_V2R2产品图片集(2012-10-12)\HUAWEI WLAN V2R2产品图片集(2012-10-12)\AP7110DN-AGN\AP7110DN-AGN\AP7110DN\02-Processed images\10-Rear_left 30°down 15°.png"/>
          <p:cNvPicPr>
            <a:picLocks noChangeAspect="1" noChangeArrowheads="1"/>
          </p:cNvPicPr>
          <p:nvPr/>
        </p:nvPicPr>
        <p:blipFill>
          <a:blip r:embed="rId7" cstate="print"/>
          <a:srcRect/>
          <a:stretch>
            <a:fillRect/>
          </a:stretch>
        </p:blipFill>
        <p:spPr bwMode="auto">
          <a:xfrm>
            <a:off x="862161" y="5076396"/>
            <a:ext cx="1004181" cy="762000"/>
          </a:xfrm>
          <a:prstGeom prst="rect">
            <a:avLst/>
          </a:prstGeom>
          <a:noFill/>
          <a:ln w="9525">
            <a:noFill/>
            <a:miter lim="800000"/>
            <a:headEnd/>
            <a:tailEnd/>
          </a:ln>
        </p:spPr>
      </p:pic>
      <p:sp>
        <p:nvSpPr>
          <p:cNvPr id="66" name="TextBox 65"/>
          <p:cNvSpPr txBox="1"/>
          <p:nvPr/>
        </p:nvSpPr>
        <p:spPr>
          <a:xfrm>
            <a:off x="590107" y="1020864"/>
            <a:ext cx="3266588" cy="434007"/>
          </a:xfrm>
          <a:prstGeom prst="rect">
            <a:avLst/>
          </a:prstGeom>
          <a:noFill/>
        </p:spPr>
        <p:txBody>
          <a:bodyPr lIns="155490" tIns="77745" rIns="155490" bIns="77745">
            <a:spAutoFit/>
          </a:bodyPr>
          <a:lstStyle/>
          <a:p>
            <a:pPr>
              <a:defRPr/>
            </a:pPr>
            <a:r>
              <a:rPr lang="ru-RU" altLang="zh-CN" b="1" dirty="0" smtClean="0">
                <a:solidFill>
                  <a:srgbClr val="C00000"/>
                </a:solidFill>
                <a:ea typeface="华文细黑"/>
                <a:cs typeface="Calibri" pitchFamily="34" charset="0"/>
              </a:rPr>
              <a:t>Внутренние распределенные</a:t>
            </a:r>
            <a:endParaRPr lang="zh-CN" altLang="en-US" b="1" dirty="0">
              <a:solidFill>
                <a:srgbClr val="C00000"/>
              </a:solidFill>
              <a:ea typeface="华文细黑"/>
              <a:cs typeface="Calibri" pitchFamily="34" charset="0"/>
            </a:endParaRPr>
          </a:p>
        </p:txBody>
      </p:sp>
      <p:pic>
        <p:nvPicPr>
          <p:cNvPr id="67" name="图片 66" descr="图片4.png"/>
          <p:cNvPicPr>
            <a:picLocks noChangeAspect="1"/>
          </p:cNvPicPr>
          <p:nvPr/>
        </p:nvPicPr>
        <p:blipFill>
          <a:blip r:embed="rId5" cstate="print"/>
          <a:stretch>
            <a:fillRect/>
          </a:stretch>
        </p:blipFill>
        <p:spPr>
          <a:xfrm>
            <a:off x="3976716" y="1346829"/>
            <a:ext cx="968174" cy="1208616"/>
          </a:xfrm>
          <a:prstGeom prst="rect">
            <a:avLst/>
          </a:prstGeom>
          <a:ln>
            <a:noFill/>
          </a:ln>
          <a:effectLst>
            <a:outerShdw blurRad="292100" dist="139700" dir="2700000" algn="tl" rotWithShape="0">
              <a:srgbClr val="333333">
                <a:alpha val="65000"/>
              </a:srgbClr>
            </a:outerShdw>
          </a:effectLst>
        </p:spPr>
      </p:pic>
      <p:sp>
        <p:nvSpPr>
          <p:cNvPr id="68" name="TextBox 67"/>
          <p:cNvSpPr txBox="1"/>
          <p:nvPr/>
        </p:nvSpPr>
        <p:spPr>
          <a:xfrm>
            <a:off x="3852699" y="967948"/>
            <a:ext cx="3268589" cy="434007"/>
          </a:xfrm>
          <a:prstGeom prst="rect">
            <a:avLst/>
          </a:prstGeom>
          <a:noFill/>
        </p:spPr>
        <p:txBody>
          <a:bodyPr lIns="155490" tIns="77745" rIns="155490" bIns="77745">
            <a:spAutoFit/>
          </a:bodyPr>
          <a:lstStyle/>
          <a:p>
            <a:pPr>
              <a:defRPr/>
            </a:pPr>
            <a:r>
              <a:rPr lang="ru-RU" altLang="zh-CN" b="1" dirty="0" smtClean="0">
                <a:solidFill>
                  <a:srgbClr val="C00000"/>
                </a:solidFill>
                <a:ea typeface="华文细黑"/>
                <a:cs typeface="Calibri" pitchFamily="34" charset="0"/>
              </a:rPr>
              <a:t>Наружные</a:t>
            </a:r>
            <a:endParaRPr lang="zh-CN" altLang="en-US" b="1" dirty="0">
              <a:solidFill>
                <a:srgbClr val="C00000"/>
              </a:solidFill>
              <a:ea typeface="华文细黑"/>
              <a:cs typeface="Calibri" pitchFamily="34" charset="0"/>
            </a:endParaRPr>
          </a:p>
        </p:txBody>
      </p:sp>
      <p:pic>
        <p:nvPicPr>
          <p:cNvPr id="42004" name="图片 88" descr="D:\MO\AP彩页\Huawei AP7030DN-AGN Photos (2012-11-28)\Huawei AP7030DN-AGN Photos (2012-11-28)\11-Rear_right30°down 15°.png"/>
          <p:cNvPicPr>
            <a:picLocks noChangeAspect="1" noChangeArrowheads="1"/>
          </p:cNvPicPr>
          <p:nvPr/>
        </p:nvPicPr>
        <p:blipFill>
          <a:blip r:embed="rId8" cstate="print"/>
          <a:srcRect/>
          <a:stretch>
            <a:fillRect/>
          </a:stretch>
        </p:blipFill>
        <p:spPr bwMode="auto">
          <a:xfrm>
            <a:off x="7693391" y="1827316"/>
            <a:ext cx="1036187" cy="537633"/>
          </a:xfrm>
          <a:prstGeom prst="rect">
            <a:avLst/>
          </a:prstGeom>
          <a:noFill/>
          <a:ln w="9525">
            <a:noFill/>
            <a:miter lim="800000"/>
            <a:headEnd/>
            <a:tailEnd/>
          </a:ln>
        </p:spPr>
      </p:pic>
      <p:pic>
        <p:nvPicPr>
          <p:cNvPr id="42005" name="d0e313"/>
          <p:cNvPicPr>
            <a:picLocks noChangeAspect="1" noChangeArrowheads="1"/>
          </p:cNvPicPr>
          <p:nvPr/>
        </p:nvPicPr>
        <p:blipFill>
          <a:blip r:embed="rId9" cstate="print">
            <a:clrChange>
              <a:clrFrom>
                <a:srgbClr val="000000"/>
              </a:clrFrom>
              <a:clrTo>
                <a:srgbClr val="000000">
                  <a:alpha val="0"/>
                </a:srgbClr>
              </a:clrTo>
            </a:clrChange>
          </a:blip>
          <a:srcRect/>
          <a:stretch>
            <a:fillRect/>
          </a:stretch>
        </p:blipFill>
        <p:spPr bwMode="auto">
          <a:xfrm>
            <a:off x="7789403" y="2845435"/>
            <a:ext cx="806146" cy="806449"/>
          </a:xfrm>
          <a:prstGeom prst="rect">
            <a:avLst/>
          </a:prstGeom>
          <a:noFill/>
          <a:ln w="9525">
            <a:noFill/>
            <a:miter lim="800000"/>
            <a:headEnd/>
            <a:tailEnd/>
          </a:ln>
        </p:spPr>
      </p:pic>
      <p:sp>
        <p:nvSpPr>
          <p:cNvPr id="91" name="矩形 90"/>
          <p:cNvSpPr/>
          <p:nvPr/>
        </p:nvSpPr>
        <p:spPr>
          <a:xfrm>
            <a:off x="8689565" y="2420888"/>
            <a:ext cx="2832510" cy="1080338"/>
          </a:xfrm>
          <a:prstGeom prst="rect">
            <a:avLst/>
          </a:prstGeom>
        </p:spPr>
        <p:txBody>
          <a:bodyPr wrap="square" lIns="155490" tIns="77745" rIns="155490" bIns="77745">
            <a:spAutoFit/>
          </a:bodyPr>
          <a:lstStyle/>
          <a:p>
            <a:pPr>
              <a:defRPr/>
            </a:pPr>
            <a:endParaRPr lang="en-US" altLang="zh-CN" sz="1700" b="1" i="1" dirty="0">
              <a:solidFill>
                <a:srgbClr val="990000"/>
              </a:solidFill>
              <a:ea typeface="宋体" pitchFamily="2" charset="-122"/>
              <a:cs typeface="Calibri" pitchFamily="34" charset="0"/>
            </a:endParaRPr>
          </a:p>
          <a:p>
            <a:pPr>
              <a:defRPr/>
            </a:pPr>
            <a:r>
              <a:rPr lang="en-US" altLang="zh-CN" sz="1700" b="1" dirty="0">
                <a:solidFill>
                  <a:srgbClr val="990000"/>
                </a:solidFill>
                <a:ea typeface="Arial Unicode MS" pitchFamily="34" charset="-122"/>
                <a:cs typeface="Calibri" pitchFamily="34" charset="0"/>
                <a:sym typeface="Calibri" pitchFamily="34" charset="0"/>
              </a:rPr>
              <a:t>AP7030DE-AC</a:t>
            </a:r>
          </a:p>
          <a:p>
            <a:pPr>
              <a:defRPr/>
            </a:pPr>
            <a:r>
              <a:rPr lang="zh-CN" altLang="en-US" sz="1300" dirty="0">
                <a:solidFill>
                  <a:srgbClr val="000000"/>
                </a:solidFill>
                <a:ea typeface="华文细黑"/>
                <a:cs typeface="Calibri" pitchFamily="34" charset="0"/>
                <a:sym typeface="Calibri" pitchFamily="34" charset="0"/>
              </a:rPr>
              <a:t>（</a:t>
            </a:r>
            <a:r>
              <a:rPr lang="en-US" altLang="zh-CN" sz="1300" dirty="0">
                <a:solidFill>
                  <a:srgbClr val="000000"/>
                </a:solidFill>
                <a:ea typeface="华文细黑"/>
                <a:cs typeface="Calibri" pitchFamily="34" charset="0"/>
                <a:sym typeface="Calibri" pitchFamily="34" charset="0"/>
              </a:rPr>
              <a:t>3X3 MIMO 11ac AP</a:t>
            </a:r>
          </a:p>
          <a:p>
            <a:pPr>
              <a:defRPr/>
            </a:pPr>
            <a:r>
              <a:rPr lang="en-US" altLang="zh-CN" sz="1300" dirty="0">
                <a:solidFill>
                  <a:srgbClr val="000000"/>
                </a:solidFill>
                <a:ea typeface="华文细黑"/>
                <a:cs typeface="Calibri" pitchFamily="34" charset="0"/>
                <a:sym typeface="Calibri" pitchFamily="34" charset="0"/>
              </a:rPr>
              <a:t>1.75G Bandwidth </a:t>
            </a:r>
            <a:r>
              <a:rPr lang="zh-CN" altLang="en-US" sz="1300" dirty="0">
                <a:solidFill>
                  <a:srgbClr val="000000"/>
                </a:solidFill>
                <a:ea typeface="华文细黑"/>
                <a:cs typeface="Calibri" pitchFamily="34" charset="0"/>
                <a:sym typeface="Calibri" pitchFamily="34" charset="0"/>
              </a:rPr>
              <a:t>）</a:t>
            </a:r>
          </a:p>
        </p:txBody>
      </p:sp>
      <p:sp>
        <p:nvSpPr>
          <p:cNvPr id="94" name="TextBox 93"/>
          <p:cNvSpPr txBox="1"/>
          <p:nvPr/>
        </p:nvSpPr>
        <p:spPr>
          <a:xfrm>
            <a:off x="7393332" y="967948"/>
            <a:ext cx="3768305" cy="711006"/>
          </a:xfrm>
          <a:prstGeom prst="rect">
            <a:avLst/>
          </a:prstGeom>
          <a:noFill/>
        </p:spPr>
        <p:txBody>
          <a:bodyPr wrap="square" lIns="155490" tIns="77745" rIns="155490" bIns="77745">
            <a:spAutoFit/>
          </a:bodyPr>
          <a:lstStyle/>
          <a:p>
            <a:pPr>
              <a:defRPr/>
            </a:pPr>
            <a:r>
              <a:rPr lang="ru-RU" altLang="zh-CN" b="1" dirty="0" smtClean="0">
                <a:solidFill>
                  <a:srgbClr val="C00000"/>
                </a:solidFill>
                <a:ea typeface="华文细黑"/>
                <a:cs typeface="Calibri" pitchFamily="34" charset="0"/>
              </a:rPr>
              <a:t>Ведущие в отрасли точки доступа </a:t>
            </a:r>
            <a:r>
              <a:rPr lang="en-US" altLang="zh-CN" b="1" dirty="0" smtClean="0">
                <a:solidFill>
                  <a:srgbClr val="C00000"/>
                </a:solidFill>
                <a:ea typeface="华文细黑"/>
                <a:cs typeface="Calibri" pitchFamily="34" charset="0"/>
              </a:rPr>
              <a:t>11ac</a:t>
            </a:r>
            <a:endParaRPr lang="zh-CN" altLang="en-US" b="1" dirty="0">
              <a:solidFill>
                <a:srgbClr val="C00000"/>
              </a:solidFill>
              <a:ea typeface="华文细黑"/>
              <a:cs typeface="Calibri" pitchFamily="34" charset="0"/>
            </a:endParaRPr>
          </a:p>
        </p:txBody>
      </p:sp>
      <p:cxnSp>
        <p:nvCxnSpPr>
          <p:cNvPr id="42008" name="直接连接符 100"/>
          <p:cNvCxnSpPr>
            <a:cxnSpLocks noChangeShapeType="1"/>
          </p:cNvCxnSpPr>
          <p:nvPr/>
        </p:nvCxnSpPr>
        <p:spPr bwMode="auto">
          <a:xfrm flipH="1">
            <a:off x="3795613" y="836712"/>
            <a:ext cx="26004" cy="2931584"/>
          </a:xfrm>
          <a:prstGeom prst="line">
            <a:avLst/>
          </a:prstGeom>
          <a:noFill/>
          <a:ln w="9525">
            <a:solidFill>
              <a:srgbClr val="7030A0"/>
            </a:solidFill>
            <a:prstDash val="sysDot"/>
            <a:round/>
            <a:headEnd/>
            <a:tailEnd/>
          </a:ln>
        </p:spPr>
      </p:cxnSp>
      <p:sp>
        <p:nvSpPr>
          <p:cNvPr id="103" name="矩形 102"/>
          <p:cNvSpPr/>
          <p:nvPr/>
        </p:nvSpPr>
        <p:spPr>
          <a:xfrm>
            <a:off x="8755577" y="1737787"/>
            <a:ext cx="2766498" cy="780440"/>
          </a:xfrm>
          <a:prstGeom prst="rect">
            <a:avLst/>
          </a:prstGeom>
        </p:spPr>
        <p:txBody>
          <a:bodyPr wrap="square" lIns="117576" tIns="58786" rIns="117576" bIns="58786">
            <a:spAutoFit/>
          </a:bodyPr>
          <a:lstStyle/>
          <a:p>
            <a:pPr>
              <a:defRPr/>
            </a:pPr>
            <a:r>
              <a:rPr lang="en-US" altLang="zh-CN" sz="1700" b="1" dirty="0">
                <a:solidFill>
                  <a:srgbClr val="990000"/>
                </a:solidFill>
                <a:ea typeface="Arial Unicode MS" pitchFamily="34" charset="-122"/>
                <a:cs typeface="Calibri" pitchFamily="34" charset="0"/>
                <a:sym typeface="Calibri" pitchFamily="34" charset="0"/>
              </a:rPr>
              <a:t>AP7030DN -AC </a:t>
            </a:r>
          </a:p>
          <a:p>
            <a:pPr>
              <a:defRPr/>
            </a:pPr>
            <a:r>
              <a:rPr lang="zh-CN" altLang="en-US" sz="1300" dirty="0">
                <a:solidFill>
                  <a:srgbClr val="000000"/>
                </a:solidFill>
                <a:ea typeface="华文细黑"/>
                <a:cs typeface="Calibri" pitchFamily="34" charset="0"/>
                <a:sym typeface="Calibri" pitchFamily="34" charset="0"/>
              </a:rPr>
              <a:t>（</a:t>
            </a:r>
            <a:r>
              <a:rPr lang="en-US" altLang="zh-CN" sz="1300" dirty="0">
                <a:solidFill>
                  <a:srgbClr val="000000"/>
                </a:solidFill>
                <a:ea typeface="华文细黑"/>
                <a:cs typeface="Calibri" pitchFamily="34" charset="0"/>
                <a:sym typeface="Calibri" pitchFamily="34" charset="0"/>
              </a:rPr>
              <a:t>3X3 MIMO 11ac AP</a:t>
            </a:r>
          </a:p>
          <a:p>
            <a:pPr>
              <a:defRPr/>
            </a:pPr>
            <a:r>
              <a:rPr lang="en-US" altLang="zh-CN" sz="1300" dirty="0">
                <a:solidFill>
                  <a:srgbClr val="000000"/>
                </a:solidFill>
                <a:ea typeface="华文细黑"/>
                <a:cs typeface="Calibri" pitchFamily="34" charset="0"/>
                <a:sym typeface="Calibri" pitchFamily="34" charset="0"/>
              </a:rPr>
              <a:t>1.75G Bandwidth</a:t>
            </a:r>
            <a:r>
              <a:rPr lang="zh-CN" altLang="en-US" sz="1300" dirty="0">
                <a:solidFill>
                  <a:srgbClr val="000000"/>
                </a:solidFill>
                <a:ea typeface="华文细黑"/>
                <a:cs typeface="Calibri" pitchFamily="34" charset="0"/>
                <a:sym typeface="Calibri" pitchFamily="34" charset="0"/>
              </a:rPr>
              <a:t>）</a:t>
            </a:r>
            <a:endParaRPr lang="en-US" altLang="zh-CN" sz="1300" dirty="0">
              <a:solidFill>
                <a:srgbClr val="000000"/>
              </a:solidFill>
              <a:ea typeface="华文细黑"/>
              <a:cs typeface="Calibri" pitchFamily="34" charset="0"/>
              <a:sym typeface="Calibri" pitchFamily="34" charset="0"/>
            </a:endParaRPr>
          </a:p>
        </p:txBody>
      </p:sp>
      <p:sp>
        <p:nvSpPr>
          <p:cNvPr id="36" name="爆炸形 1 35"/>
          <p:cNvSpPr/>
          <p:nvPr/>
        </p:nvSpPr>
        <p:spPr bwMode="auto">
          <a:xfrm>
            <a:off x="9721477" y="1124744"/>
            <a:ext cx="1656585" cy="815496"/>
          </a:xfrm>
          <a:prstGeom prst="irregularSeal1">
            <a:avLst/>
          </a:prstGeom>
          <a:solidFill>
            <a:schemeClr val="bg1">
              <a:lumMod val="85000"/>
            </a:schemeClr>
          </a:solidFill>
          <a:ln>
            <a:solidFill>
              <a:srgbClr val="C00000"/>
            </a:solidFill>
          </a:ln>
          <a:effectLst/>
          <a:extLst>
            <a:ext uri="{909E8E84-426E-40DD-AFC4-6F175D3DCCD1}"/>
            <a:ext uri="{91240B29-F687-4F45-9708-019B960494DF}"/>
            <a:ext uri="{AF507438-7753-43E0-B8FC-AC1667EBCBE1}"/>
          </a:extLst>
        </p:spPr>
        <p:txBody>
          <a:bodyPr lIns="117576" tIns="58786" rIns="117576" bIns="58786"/>
          <a:lstStyle/>
          <a:p>
            <a:pPr defTabSz="1175735">
              <a:buClr>
                <a:srgbClr val="CC9900"/>
              </a:buClr>
              <a:defRPr/>
            </a:pPr>
            <a:r>
              <a:rPr lang="en-US" altLang="zh-CN" sz="1400" dirty="0" smtClean="0">
                <a:solidFill>
                  <a:srgbClr val="FF0000"/>
                </a:solidFill>
                <a:ea typeface="宋体" pitchFamily="2" charset="-122"/>
                <a:cs typeface="Calibri" pitchFamily="34" charset="0"/>
              </a:rPr>
              <a:t>2014.Q1</a:t>
            </a:r>
            <a:endParaRPr lang="zh-CN" altLang="en-US" sz="1400" dirty="0">
              <a:solidFill>
                <a:srgbClr val="FF0000"/>
              </a:solidFill>
              <a:ea typeface="宋体" pitchFamily="2" charset="-122"/>
              <a:cs typeface="Calibri" pitchFamily="34" charset="0"/>
            </a:endParaRPr>
          </a:p>
        </p:txBody>
      </p:sp>
      <p:sp>
        <p:nvSpPr>
          <p:cNvPr id="35" name="TextBox 34"/>
          <p:cNvSpPr txBox="1"/>
          <p:nvPr/>
        </p:nvSpPr>
        <p:spPr>
          <a:xfrm>
            <a:off x="720477" y="332656"/>
            <a:ext cx="7704856" cy="549624"/>
          </a:xfrm>
          <a:prstGeom prst="rect">
            <a:avLst/>
          </a:prstGeom>
          <a:noFill/>
        </p:spPr>
        <p:txBody>
          <a:bodyPr wrap="square" lIns="117590" tIns="58794" rIns="117590" bIns="58794">
            <a:spAutoFit/>
          </a:bodyPr>
          <a:lstStyle/>
          <a:p>
            <a:pPr defTabSz="914270">
              <a:defRPr/>
            </a:pPr>
            <a:r>
              <a:rPr lang="ru-RU" altLang="zh-CN" sz="2800" b="1" dirty="0" smtClean="0">
                <a:solidFill>
                  <a:srgbClr val="990000"/>
                </a:solidFill>
                <a:ea typeface="Arial Unicode MS" pitchFamily="34" charset="-122"/>
                <a:cs typeface="Calibri" pitchFamily="34" charset="0"/>
                <a:sym typeface="Calibri" pitchFamily="34" charset="0"/>
              </a:rPr>
              <a:t>Линейка точек доступа </a:t>
            </a:r>
            <a:r>
              <a:rPr lang="zh-CN" altLang="zh-CN" sz="2800" b="1" dirty="0" smtClean="0">
                <a:solidFill>
                  <a:srgbClr val="990000"/>
                </a:solidFill>
                <a:ea typeface="Arial Unicode MS" pitchFamily="34" charset="-122"/>
                <a:cs typeface="Calibri" pitchFamily="34" charset="0"/>
                <a:sym typeface="Calibri" pitchFamily="34" charset="0"/>
              </a:rPr>
              <a:t>Huawei WLAN </a:t>
            </a:r>
            <a:r>
              <a:rPr lang="en-US" altLang="zh-CN" sz="2800" b="1" dirty="0" smtClean="0">
                <a:solidFill>
                  <a:srgbClr val="990000"/>
                </a:solidFill>
                <a:ea typeface="Arial Unicode MS" pitchFamily="34" charset="-122"/>
                <a:cs typeface="Calibri" pitchFamily="34" charset="0"/>
                <a:sym typeface="Calibri" pitchFamily="34" charset="0"/>
              </a:rPr>
              <a:t>AP</a:t>
            </a:r>
            <a:endParaRPr lang="zh-CN" altLang="en-US" sz="2800" b="1" dirty="0" smtClean="0">
              <a:solidFill>
                <a:srgbClr val="990000"/>
              </a:solidFill>
              <a:ea typeface="Arial Unicode MS" pitchFamily="34" charset="-122"/>
              <a:cs typeface="Calibri" pitchFamily="34" charset="0"/>
              <a:sym typeface="Calibri" pitchFamily="34" charset="0"/>
            </a:endParaRPr>
          </a:p>
        </p:txBody>
      </p:sp>
      <p:pic>
        <p:nvPicPr>
          <p:cNvPr id="34"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968949" y="4236657"/>
            <a:ext cx="587746" cy="284229"/>
          </a:xfrm>
          <a:prstGeom prst="rect">
            <a:avLst/>
          </a:prstGeom>
          <a:noFill/>
          <a:ln w="9525">
            <a:noFill/>
            <a:miter lim="800000"/>
            <a:headEnd/>
            <a:tailEnd/>
          </a:ln>
        </p:spPr>
      </p:pic>
      <p:pic>
        <p:nvPicPr>
          <p:cNvPr id="37"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52525" y="5694855"/>
            <a:ext cx="587746" cy="284229"/>
          </a:xfrm>
          <a:prstGeom prst="rect">
            <a:avLst/>
          </a:prstGeom>
          <a:noFill/>
          <a:ln w="9525">
            <a:noFill/>
            <a:miter lim="800000"/>
            <a:headEnd/>
            <a:tailEnd/>
          </a:ln>
        </p:spPr>
      </p:pic>
    </p:spTree>
  </p:cSld>
  <p:clrMapOvr>
    <a:masterClrMapping/>
  </p:clrMapOvr>
  <p:transition advClick="0" advTm="8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0" name="直接连接符 53"/>
          <p:cNvCxnSpPr>
            <a:cxnSpLocks noChangeShapeType="1"/>
          </p:cNvCxnSpPr>
          <p:nvPr/>
        </p:nvCxnSpPr>
        <p:spPr bwMode="auto">
          <a:xfrm>
            <a:off x="3948711" y="1077384"/>
            <a:ext cx="0" cy="4967816"/>
          </a:xfrm>
          <a:prstGeom prst="line">
            <a:avLst/>
          </a:prstGeom>
          <a:noFill/>
          <a:ln w="9525">
            <a:solidFill>
              <a:schemeClr val="tx1"/>
            </a:solidFill>
            <a:prstDash val="sysDot"/>
            <a:round/>
            <a:headEnd/>
            <a:tailEnd/>
          </a:ln>
        </p:spPr>
      </p:cxnSp>
      <p:sp>
        <p:nvSpPr>
          <p:cNvPr id="43011" name="TextBox 57"/>
          <p:cNvSpPr txBox="1">
            <a:spLocks noChangeArrowheads="1"/>
          </p:cNvSpPr>
          <p:nvPr/>
        </p:nvSpPr>
        <p:spPr bwMode="auto">
          <a:xfrm>
            <a:off x="504453" y="1196752"/>
            <a:ext cx="2580465" cy="434046"/>
          </a:xfrm>
          <a:prstGeom prst="rect">
            <a:avLst/>
          </a:prstGeom>
          <a:noFill/>
          <a:ln w="9525">
            <a:noFill/>
            <a:miter lim="800000"/>
            <a:headEnd/>
            <a:tailEnd/>
          </a:ln>
        </p:spPr>
        <p:txBody>
          <a:bodyPr lIns="155528" tIns="77764" rIns="155528" bIns="77764">
            <a:spAutoFit/>
          </a:bodyPr>
          <a:lstStyle/>
          <a:p>
            <a:r>
              <a:rPr lang="ru-RU" altLang="zh-CN" b="1" dirty="0" smtClean="0">
                <a:solidFill>
                  <a:srgbClr val="C00000"/>
                </a:solidFill>
                <a:ea typeface="Arial Unicode MS" pitchFamily="34" charset="-122"/>
                <a:cs typeface="Calibri" pitchFamily="34" charset="0"/>
              </a:rPr>
              <a:t>Контроллеры</a:t>
            </a:r>
            <a:endParaRPr lang="zh-CN" altLang="en-US" b="1" dirty="0" smtClean="0">
              <a:solidFill>
                <a:srgbClr val="C00000"/>
              </a:solidFill>
              <a:ea typeface="Arial Unicode MS" pitchFamily="34" charset="-122"/>
              <a:cs typeface="Calibri" pitchFamily="34" charset="0"/>
            </a:endParaRPr>
          </a:p>
        </p:txBody>
      </p:sp>
      <p:sp>
        <p:nvSpPr>
          <p:cNvPr id="69" name="TextBox 68"/>
          <p:cNvSpPr txBox="1"/>
          <p:nvPr/>
        </p:nvSpPr>
        <p:spPr>
          <a:xfrm>
            <a:off x="4104853" y="1196752"/>
            <a:ext cx="2952328" cy="711045"/>
          </a:xfrm>
          <a:prstGeom prst="rect">
            <a:avLst/>
          </a:prstGeom>
          <a:noFill/>
        </p:spPr>
        <p:txBody>
          <a:bodyPr wrap="square" lIns="155528" tIns="77764" rIns="155528" bIns="77764">
            <a:spAutoFit/>
          </a:bodyPr>
          <a:lstStyle/>
          <a:p>
            <a:pPr>
              <a:defRPr/>
            </a:pPr>
            <a:r>
              <a:rPr lang="ru-RU" altLang="zh-CN" b="1" dirty="0" smtClean="0">
                <a:solidFill>
                  <a:srgbClr val="C00000"/>
                </a:solidFill>
                <a:ea typeface="Arial Unicode MS" pitchFamily="34" charset="-122"/>
                <a:cs typeface="Calibri" pitchFamily="34" charset="0"/>
              </a:rPr>
              <a:t>Прикладные программы для </a:t>
            </a:r>
            <a:r>
              <a:rPr lang="en-US" altLang="zh-CN" b="1" dirty="0" smtClean="0">
                <a:solidFill>
                  <a:srgbClr val="C00000"/>
                </a:solidFill>
                <a:ea typeface="Arial Unicode MS" pitchFamily="34" charset="-122"/>
                <a:cs typeface="Calibri" pitchFamily="34" charset="0"/>
              </a:rPr>
              <a:t>WLAN</a:t>
            </a:r>
            <a:endParaRPr lang="zh-CN" altLang="en-US" b="1" dirty="0">
              <a:solidFill>
                <a:srgbClr val="C00000"/>
              </a:solidFill>
              <a:ea typeface="华文细黑"/>
              <a:cs typeface="Calibri" pitchFamily="34" charset="0"/>
            </a:endParaRPr>
          </a:p>
        </p:txBody>
      </p:sp>
      <p:pic>
        <p:nvPicPr>
          <p:cNvPr id="43013" name="Picture 2"/>
          <p:cNvPicPr>
            <a:picLocks noChangeAspect="1" noChangeArrowheads="1"/>
          </p:cNvPicPr>
          <p:nvPr/>
        </p:nvPicPr>
        <p:blipFill>
          <a:blip r:embed="rId2" cstate="print"/>
          <a:srcRect/>
          <a:stretch>
            <a:fillRect/>
          </a:stretch>
        </p:blipFill>
        <p:spPr bwMode="auto">
          <a:xfrm>
            <a:off x="4602832" y="2053168"/>
            <a:ext cx="922165" cy="895351"/>
          </a:xfrm>
          <a:prstGeom prst="rect">
            <a:avLst/>
          </a:prstGeom>
          <a:noFill/>
          <a:ln w="9525">
            <a:noFill/>
            <a:miter lim="800000"/>
            <a:headEnd/>
            <a:tailEnd/>
          </a:ln>
        </p:spPr>
      </p:pic>
      <p:sp>
        <p:nvSpPr>
          <p:cNvPr id="71" name="矩形 37"/>
          <p:cNvSpPr>
            <a:spLocks noChangeArrowheads="1"/>
          </p:cNvSpPr>
          <p:nvPr/>
        </p:nvSpPr>
        <p:spPr bwMode="auto">
          <a:xfrm>
            <a:off x="5545013" y="2132856"/>
            <a:ext cx="2094378" cy="680267"/>
          </a:xfrm>
          <a:prstGeom prst="rect">
            <a:avLst/>
          </a:prstGeom>
          <a:noFill/>
          <a:ln w="9525">
            <a:noFill/>
            <a:miter lim="800000"/>
            <a:headEnd/>
            <a:tailEnd/>
          </a:ln>
        </p:spPr>
        <p:txBody>
          <a:bodyPr lIns="155528" tIns="77764" rIns="155528" bIns="77764">
            <a:spAutoFit/>
          </a:bodyPr>
          <a:lstStyle/>
          <a:p>
            <a:pPr eaLnBrk="0" hangingPunct="0">
              <a:buSzPct val="100000"/>
              <a:defRPr/>
            </a:pPr>
            <a:r>
              <a:rPr lang="ru-RU" altLang="zh-CN" sz="1700" b="1" dirty="0" smtClean="0">
                <a:solidFill>
                  <a:srgbClr val="990000"/>
                </a:solidFill>
                <a:ea typeface="华文细黑"/>
                <a:cs typeface="Calibri" pitchFamily="34" charset="0"/>
                <a:sym typeface="Calibri" pitchFamily="34" charset="0"/>
              </a:rPr>
              <a:t>Сетевой планировщик</a:t>
            </a:r>
            <a:endParaRPr lang="zh-CN" altLang="zh-CN" sz="1700" b="1" dirty="0">
              <a:solidFill>
                <a:srgbClr val="990000"/>
              </a:solidFill>
              <a:ea typeface="华文细黑"/>
              <a:cs typeface="Calibri" pitchFamily="34" charset="0"/>
              <a:sym typeface="Calibri" pitchFamily="34" charset="0"/>
            </a:endParaRPr>
          </a:p>
        </p:txBody>
      </p:sp>
      <p:pic>
        <p:nvPicPr>
          <p:cNvPr id="43015" name="Picture 2"/>
          <p:cNvPicPr>
            <a:picLocks noChangeAspect="1" noChangeArrowheads="1"/>
          </p:cNvPicPr>
          <p:nvPr/>
        </p:nvPicPr>
        <p:blipFill>
          <a:blip r:embed="rId3" cstate="print"/>
          <a:srcRect/>
          <a:stretch>
            <a:fillRect/>
          </a:stretch>
        </p:blipFill>
        <p:spPr bwMode="auto">
          <a:xfrm>
            <a:off x="4542820" y="3313643"/>
            <a:ext cx="1036187" cy="939800"/>
          </a:xfrm>
          <a:prstGeom prst="rect">
            <a:avLst/>
          </a:prstGeom>
          <a:noFill/>
          <a:ln w="9525">
            <a:noFill/>
            <a:miter lim="800000"/>
            <a:headEnd/>
            <a:tailEnd/>
          </a:ln>
        </p:spPr>
      </p:pic>
      <p:sp>
        <p:nvSpPr>
          <p:cNvPr id="73" name="矩形 37"/>
          <p:cNvSpPr>
            <a:spLocks noChangeArrowheads="1"/>
          </p:cNvSpPr>
          <p:nvPr/>
        </p:nvSpPr>
        <p:spPr bwMode="auto">
          <a:xfrm>
            <a:off x="5617021" y="3573016"/>
            <a:ext cx="2094378" cy="418657"/>
          </a:xfrm>
          <a:prstGeom prst="rect">
            <a:avLst/>
          </a:prstGeom>
          <a:noFill/>
          <a:ln w="9525">
            <a:noFill/>
            <a:miter lim="800000"/>
            <a:headEnd/>
            <a:tailEnd/>
          </a:ln>
        </p:spPr>
        <p:txBody>
          <a:bodyPr lIns="155528" tIns="77764" rIns="155528" bIns="77764">
            <a:spAutoFit/>
          </a:bodyPr>
          <a:lstStyle/>
          <a:p>
            <a:pPr eaLnBrk="0" hangingPunct="0">
              <a:buSzPct val="100000"/>
              <a:defRPr/>
            </a:pPr>
            <a:r>
              <a:rPr lang="ru-RU" altLang="zh-CN" sz="1700" b="1" dirty="0" smtClean="0">
                <a:solidFill>
                  <a:srgbClr val="990000"/>
                </a:solidFill>
                <a:ea typeface="华文细黑"/>
                <a:cs typeface="Calibri" pitchFamily="34" charset="0"/>
                <a:sym typeface="Calibri" pitchFamily="34" charset="0"/>
              </a:rPr>
              <a:t>Сетевой тестер</a:t>
            </a:r>
            <a:endParaRPr lang="zh-CN" altLang="zh-CN" sz="1700" b="1" dirty="0">
              <a:solidFill>
                <a:srgbClr val="990000"/>
              </a:solidFill>
              <a:ea typeface="华文细黑"/>
              <a:cs typeface="Calibri" pitchFamily="34" charset="0"/>
              <a:sym typeface="Calibri" pitchFamily="34" charset="0"/>
            </a:endParaRPr>
          </a:p>
        </p:txBody>
      </p:sp>
      <p:grpSp>
        <p:nvGrpSpPr>
          <p:cNvPr id="2" name="组合 15"/>
          <p:cNvGrpSpPr>
            <a:grpSpLocks/>
          </p:cNvGrpSpPr>
          <p:nvPr/>
        </p:nvGrpSpPr>
        <p:grpSpPr bwMode="auto">
          <a:xfrm>
            <a:off x="4824933" y="4653136"/>
            <a:ext cx="634115" cy="1210733"/>
            <a:chOff x="4227914" y="649195"/>
            <a:chExt cx="2939662" cy="5544000"/>
          </a:xfrm>
        </p:grpSpPr>
        <p:pic>
          <p:nvPicPr>
            <p:cNvPr id="43040" name="图片 74" descr="待机界面.png"/>
            <p:cNvPicPr>
              <a:picLocks noChangeAspect="1"/>
            </p:cNvPicPr>
            <p:nvPr/>
          </p:nvPicPr>
          <p:blipFill>
            <a:blip r:embed="rId4" cstate="print"/>
            <a:srcRect/>
            <a:stretch>
              <a:fillRect/>
            </a:stretch>
          </p:blipFill>
          <p:spPr bwMode="auto">
            <a:xfrm>
              <a:off x="4227914" y="649195"/>
              <a:ext cx="2939662" cy="5544000"/>
            </a:xfrm>
            <a:prstGeom prst="rect">
              <a:avLst/>
            </a:prstGeom>
            <a:noFill/>
            <a:ln w="9525">
              <a:noFill/>
              <a:miter lim="800000"/>
              <a:headEnd/>
              <a:tailEnd/>
            </a:ln>
          </p:spPr>
        </p:pic>
        <p:pic>
          <p:nvPicPr>
            <p:cNvPr id="43041" name="Picture 2"/>
            <p:cNvPicPr>
              <a:picLocks noChangeAspect="1" noChangeArrowheads="1"/>
            </p:cNvPicPr>
            <p:nvPr/>
          </p:nvPicPr>
          <p:blipFill>
            <a:blip r:embed="rId5" cstate="print"/>
            <a:srcRect/>
            <a:stretch>
              <a:fillRect/>
            </a:stretch>
          </p:blipFill>
          <p:spPr bwMode="auto">
            <a:xfrm>
              <a:off x="4497595" y="1324552"/>
              <a:ext cx="2400300" cy="4171950"/>
            </a:xfrm>
            <a:prstGeom prst="rect">
              <a:avLst/>
            </a:prstGeom>
            <a:noFill/>
            <a:ln w="9525">
              <a:noFill/>
              <a:miter lim="800000"/>
              <a:headEnd/>
              <a:tailEnd/>
            </a:ln>
          </p:spPr>
        </p:pic>
      </p:grpSp>
      <p:sp>
        <p:nvSpPr>
          <p:cNvPr id="77" name="矩形 37"/>
          <p:cNvSpPr>
            <a:spLocks noChangeArrowheads="1"/>
          </p:cNvSpPr>
          <p:nvPr/>
        </p:nvSpPr>
        <p:spPr bwMode="auto">
          <a:xfrm>
            <a:off x="5617021" y="4869160"/>
            <a:ext cx="2550459" cy="680267"/>
          </a:xfrm>
          <a:prstGeom prst="rect">
            <a:avLst/>
          </a:prstGeom>
          <a:noFill/>
          <a:ln w="9525">
            <a:noFill/>
            <a:miter lim="800000"/>
            <a:headEnd/>
            <a:tailEnd/>
          </a:ln>
        </p:spPr>
        <p:txBody>
          <a:bodyPr lIns="155528" tIns="77764" rIns="155528" bIns="77764">
            <a:spAutoFit/>
          </a:bodyPr>
          <a:lstStyle/>
          <a:p>
            <a:pPr eaLnBrk="0" hangingPunct="0">
              <a:buSzPct val="100000"/>
              <a:defRPr/>
            </a:pPr>
            <a:r>
              <a:rPr lang="ru-RU" altLang="zh-CN" sz="1700" b="1" dirty="0" smtClean="0">
                <a:solidFill>
                  <a:srgbClr val="990000"/>
                </a:solidFill>
                <a:ea typeface="华文细黑"/>
                <a:cs typeface="Calibri" pitchFamily="34" charset="0"/>
                <a:sym typeface="Calibri" pitchFamily="34" charset="0"/>
              </a:rPr>
              <a:t>Исследователь</a:t>
            </a:r>
          </a:p>
          <a:p>
            <a:pPr eaLnBrk="0" hangingPunct="0">
              <a:buSzPct val="100000"/>
              <a:defRPr/>
            </a:pPr>
            <a:r>
              <a:rPr lang="ru-RU" altLang="zh-CN" sz="1700" b="1" dirty="0" smtClean="0">
                <a:solidFill>
                  <a:srgbClr val="990000"/>
                </a:solidFill>
                <a:ea typeface="华文细黑"/>
                <a:cs typeface="Calibri" pitchFamily="34" charset="0"/>
                <a:sym typeface="Calibri" pitchFamily="34" charset="0"/>
              </a:rPr>
              <a:t> сети</a:t>
            </a:r>
            <a:endParaRPr lang="zh-CN" altLang="zh-CN" sz="1700" b="1" dirty="0">
              <a:solidFill>
                <a:srgbClr val="990000"/>
              </a:solidFill>
              <a:ea typeface="华文细黑"/>
              <a:cs typeface="Calibri" pitchFamily="34" charset="0"/>
              <a:sym typeface="Calibri" pitchFamily="34" charset="0"/>
            </a:endParaRPr>
          </a:p>
        </p:txBody>
      </p:sp>
      <p:sp>
        <p:nvSpPr>
          <p:cNvPr id="79" name="TextBox 78"/>
          <p:cNvSpPr txBox="1"/>
          <p:nvPr/>
        </p:nvSpPr>
        <p:spPr>
          <a:xfrm>
            <a:off x="7993285" y="1196752"/>
            <a:ext cx="2232248" cy="434046"/>
          </a:xfrm>
          <a:prstGeom prst="rect">
            <a:avLst/>
          </a:prstGeom>
          <a:noFill/>
        </p:spPr>
        <p:txBody>
          <a:bodyPr wrap="square" lIns="155528" tIns="77764" rIns="155528" bIns="77764">
            <a:spAutoFit/>
          </a:bodyPr>
          <a:lstStyle/>
          <a:p>
            <a:pPr>
              <a:defRPr/>
            </a:pPr>
            <a:r>
              <a:rPr lang="ru-RU" altLang="zh-CN" b="1" dirty="0" smtClean="0">
                <a:solidFill>
                  <a:srgbClr val="C00000"/>
                </a:solidFill>
                <a:ea typeface="华文细黑"/>
                <a:cs typeface="Calibri" pitchFamily="34" charset="0"/>
              </a:rPr>
              <a:t>Антенны</a:t>
            </a:r>
            <a:endParaRPr lang="zh-CN" altLang="en-US" b="1" dirty="0">
              <a:solidFill>
                <a:srgbClr val="C00000"/>
              </a:solidFill>
              <a:ea typeface="华文细黑"/>
              <a:cs typeface="Calibri" pitchFamily="34" charset="0"/>
            </a:endParaRPr>
          </a:p>
        </p:txBody>
      </p:sp>
      <p:pic>
        <p:nvPicPr>
          <p:cNvPr id="43020" name="图片 79"/>
          <p:cNvPicPr>
            <a:picLocks noChangeAspect="1" noChangeArrowheads="1"/>
          </p:cNvPicPr>
          <p:nvPr/>
        </p:nvPicPr>
        <p:blipFill>
          <a:blip r:embed="rId6" cstate="print">
            <a:clrChange>
              <a:clrFrom>
                <a:srgbClr val="FFFFFF"/>
              </a:clrFrom>
              <a:clrTo>
                <a:srgbClr val="FFFFFF">
                  <a:alpha val="0"/>
                </a:srgbClr>
              </a:clrTo>
            </a:clrChange>
          </a:blip>
          <a:srcRect l="5263"/>
          <a:stretch>
            <a:fillRect/>
          </a:stretch>
        </p:blipFill>
        <p:spPr bwMode="auto">
          <a:xfrm>
            <a:off x="8509533" y="1604435"/>
            <a:ext cx="462084" cy="673100"/>
          </a:xfrm>
          <a:prstGeom prst="rect">
            <a:avLst/>
          </a:prstGeom>
          <a:noFill/>
          <a:ln w="9525">
            <a:noFill/>
            <a:miter lim="800000"/>
            <a:headEnd/>
            <a:tailEnd/>
          </a:ln>
        </p:spPr>
      </p:pic>
      <p:pic>
        <p:nvPicPr>
          <p:cNvPr id="43021" name="图片 80" descr="TQJ-2400-12-T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661562" y="3735919"/>
            <a:ext cx="116021" cy="941916"/>
          </a:xfrm>
          <a:prstGeom prst="rect">
            <a:avLst/>
          </a:prstGeom>
          <a:noFill/>
          <a:ln w="9525">
            <a:noFill/>
            <a:miter lim="800000"/>
            <a:headEnd/>
            <a:tailEnd/>
          </a:ln>
        </p:spPr>
      </p:pic>
      <p:sp>
        <p:nvSpPr>
          <p:cNvPr id="82" name="矩形 37"/>
          <p:cNvSpPr>
            <a:spLocks noChangeArrowheads="1"/>
          </p:cNvSpPr>
          <p:nvPr/>
        </p:nvSpPr>
        <p:spPr bwMode="auto">
          <a:xfrm>
            <a:off x="9117642" y="1750485"/>
            <a:ext cx="2094378" cy="680267"/>
          </a:xfrm>
          <a:prstGeom prst="rect">
            <a:avLst/>
          </a:prstGeom>
          <a:noFill/>
          <a:ln w="9525">
            <a:noFill/>
            <a:miter lim="800000"/>
            <a:headEnd/>
            <a:tailEnd/>
          </a:ln>
        </p:spPr>
        <p:txBody>
          <a:bodyPr lIns="155528" tIns="77764" rIns="155528" bIns="77764">
            <a:spAutoFit/>
          </a:bodyPr>
          <a:lstStyle/>
          <a:p>
            <a:pPr eaLnBrk="0" hangingPunct="0">
              <a:buSzPct val="100000"/>
              <a:defRPr/>
            </a:pPr>
            <a:r>
              <a:rPr lang="ru-RU" altLang="zh-CN" sz="1700" b="1" dirty="0" smtClean="0">
                <a:solidFill>
                  <a:srgbClr val="990000"/>
                </a:solidFill>
                <a:ea typeface="华文细黑"/>
                <a:cs typeface="Calibri" pitchFamily="34" charset="0"/>
                <a:sym typeface="Calibri" pitchFamily="34" charset="0"/>
              </a:rPr>
              <a:t>Потолочная антенна</a:t>
            </a:r>
            <a:endParaRPr lang="zh-CN" altLang="zh-CN" sz="1700" b="1" dirty="0">
              <a:solidFill>
                <a:srgbClr val="990000"/>
              </a:solidFill>
              <a:ea typeface="华文细黑"/>
              <a:cs typeface="Calibri" pitchFamily="34" charset="0"/>
              <a:sym typeface="Calibri" pitchFamily="34" charset="0"/>
            </a:endParaRPr>
          </a:p>
        </p:txBody>
      </p:sp>
      <p:sp>
        <p:nvSpPr>
          <p:cNvPr id="83" name="矩形 37"/>
          <p:cNvSpPr>
            <a:spLocks noChangeArrowheads="1"/>
          </p:cNvSpPr>
          <p:nvPr/>
        </p:nvSpPr>
        <p:spPr bwMode="auto">
          <a:xfrm>
            <a:off x="9117642" y="3862917"/>
            <a:ext cx="2094377" cy="680267"/>
          </a:xfrm>
          <a:prstGeom prst="rect">
            <a:avLst/>
          </a:prstGeom>
          <a:noFill/>
          <a:ln w="9525">
            <a:noFill/>
            <a:miter lim="800000"/>
            <a:headEnd/>
            <a:tailEnd/>
          </a:ln>
        </p:spPr>
        <p:txBody>
          <a:bodyPr lIns="155528" tIns="77764" rIns="155528" bIns="77764">
            <a:spAutoFit/>
          </a:bodyPr>
          <a:lstStyle/>
          <a:p>
            <a:pPr eaLnBrk="0" hangingPunct="0">
              <a:buSzPct val="100000"/>
              <a:defRPr/>
            </a:pPr>
            <a:r>
              <a:rPr lang="ru-RU" altLang="zh-CN" sz="1700" b="1" dirty="0" smtClean="0">
                <a:solidFill>
                  <a:srgbClr val="990000"/>
                </a:solidFill>
                <a:ea typeface="华文细黑"/>
                <a:cs typeface="Calibri" pitchFamily="34" charset="0"/>
                <a:sym typeface="Calibri" pitchFamily="34" charset="0"/>
              </a:rPr>
              <a:t>Стержневая антенна</a:t>
            </a:r>
            <a:endParaRPr lang="zh-CN" altLang="zh-CN" sz="1700" b="1" dirty="0">
              <a:solidFill>
                <a:srgbClr val="990000"/>
              </a:solidFill>
              <a:ea typeface="华文细黑"/>
              <a:cs typeface="Calibri" pitchFamily="34" charset="0"/>
              <a:sym typeface="Calibri" pitchFamily="34" charset="0"/>
            </a:endParaRPr>
          </a:p>
        </p:txBody>
      </p:sp>
      <p:sp>
        <p:nvSpPr>
          <p:cNvPr id="86" name="矩形 37"/>
          <p:cNvSpPr>
            <a:spLocks noChangeArrowheads="1"/>
          </p:cNvSpPr>
          <p:nvPr/>
        </p:nvSpPr>
        <p:spPr bwMode="auto">
          <a:xfrm>
            <a:off x="9117642" y="5207002"/>
            <a:ext cx="2458443" cy="418657"/>
          </a:xfrm>
          <a:prstGeom prst="rect">
            <a:avLst/>
          </a:prstGeom>
          <a:noFill/>
          <a:ln w="9525">
            <a:noFill/>
            <a:miter lim="800000"/>
            <a:headEnd/>
            <a:tailEnd/>
          </a:ln>
        </p:spPr>
        <p:txBody>
          <a:bodyPr lIns="155528" tIns="77764" rIns="155528" bIns="77764">
            <a:spAutoFit/>
          </a:bodyPr>
          <a:lstStyle/>
          <a:p>
            <a:pPr eaLnBrk="0" hangingPunct="0">
              <a:buSzPct val="100000"/>
              <a:defRPr/>
            </a:pPr>
            <a:r>
              <a:rPr lang="ru-RU" altLang="zh-CN" sz="1700" b="1" dirty="0" smtClean="0">
                <a:solidFill>
                  <a:srgbClr val="990000"/>
                </a:solidFill>
                <a:ea typeface="华文细黑"/>
                <a:cs typeface="Calibri" pitchFamily="34" charset="0"/>
                <a:sym typeface="Calibri" pitchFamily="34" charset="0"/>
              </a:rPr>
              <a:t>Антенна «Тарелка»</a:t>
            </a:r>
            <a:endParaRPr lang="zh-CN" altLang="zh-CN" sz="1700" b="1" dirty="0">
              <a:solidFill>
                <a:srgbClr val="990000"/>
              </a:solidFill>
              <a:ea typeface="华文细黑"/>
              <a:cs typeface="Calibri" pitchFamily="34" charset="0"/>
              <a:sym typeface="Calibri" pitchFamily="34" charset="0"/>
            </a:endParaRPr>
          </a:p>
        </p:txBody>
      </p:sp>
      <p:pic>
        <p:nvPicPr>
          <p:cNvPr id="43025"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399513" y="2410884"/>
            <a:ext cx="720130" cy="1210733"/>
          </a:xfrm>
          <a:prstGeom prst="rect">
            <a:avLst/>
          </a:prstGeom>
          <a:noFill/>
          <a:ln w="9525">
            <a:noFill/>
            <a:miter lim="800000"/>
            <a:headEnd/>
            <a:tailEnd/>
          </a:ln>
        </p:spPr>
      </p:pic>
      <p:sp>
        <p:nvSpPr>
          <p:cNvPr id="88" name="矩形 37"/>
          <p:cNvSpPr>
            <a:spLocks noChangeArrowheads="1"/>
          </p:cNvSpPr>
          <p:nvPr/>
        </p:nvSpPr>
        <p:spPr bwMode="auto">
          <a:xfrm>
            <a:off x="9117642" y="2616202"/>
            <a:ext cx="2094378" cy="418657"/>
          </a:xfrm>
          <a:prstGeom prst="rect">
            <a:avLst/>
          </a:prstGeom>
          <a:noFill/>
          <a:ln w="9525">
            <a:noFill/>
            <a:miter lim="800000"/>
            <a:headEnd/>
            <a:tailEnd/>
          </a:ln>
        </p:spPr>
        <p:txBody>
          <a:bodyPr lIns="155528" tIns="77764" rIns="155528" bIns="77764">
            <a:spAutoFit/>
          </a:bodyPr>
          <a:lstStyle/>
          <a:p>
            <a:pPr eaLnBrk="0" hangingPunct="0">
              <a:buSzPct val="100000"/>
              <a:defRPr/>
            </a:pPr>
            <a:r>
              <a:rPr lang="ru-RU" altLang="zh-CN" sz="1700" b="1" dirty="0" smtClean="0">
                <a:solidFill>
                  <a:srgbClr val="990000"/>
                </a:solidFill>
                <a:ea typeface="华文细黑"/>
                <a:cs typeface="Calibri" pitchFamily="34" charset="0"/>
                <a:sym typeface="Calibri" pitchFamily="34" charset="0"/>
              </a:rPr>
              <a:t>Плоская антенна</a:t>
            </a:r>
            <a:endParaRPr lang="zh-CN" altLang="zh-CN" sz="1700" b="1" dirty="0">
              <a:solidFill>
                <a:srgbClr val="990000"/>
              </a:solidFill>
              <a:ea typeface="华文细黑"/>
              <a:cs typeface="Calibri" pitchFamily="34" charset="0"/>
              <a:sym typeface="Calibri" pitchFamily="34" charset="0"/>
            </a:endParaRPr>
          </a:p>
        </p:txBody>
      </p:sp>
      <p:pic>
        <p:nvPicPr>
          <p:cNvPr id="43027" name="Picture 3" descr="C:\Users\m00183863\Desktop\11.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483530" y="4817533"/>
            <a:ext cx="690124" cy="1227667"/>
          </a:xfrm>
          <a:prstGeom prst="rect">
            <a:avLst/>
          </a:prstGeom>
          <a:noFill/>
          <a:ln w="9525">
            <a:noFill/>
            <a:miter lim="800000"/>
            <a:headEnd/>
            <a:tailEnd/>
          </a:ln>
        </p:spPr>
      </p:pic>
      <p:cxnSp>
        <p:nvCxnSpPr>
          <p:cNvPr id="43028" name="直接连接符 92"/>
          <p:cNvCxnSpPr>
            <a:cxnSpLocks noChangeShapeType="1"/>
          </p:cNvCxnSpPr>
          <p:nvPr/>
        </p:nvCxnSpPr>
        <p:spPr bwMode="auto">
          <a:xfrm>
            <a:off x="7707481" y="1246717"/>
            <a:ext cx="16003" cy="4798483"/>
          </a:xfrm>
          <a:prstGeom prst="line">
            <a:avLst/>
          </a:prstGeom>
          <a:noFill/>
          <a:ln w="9525">
            <a:solidFill>
              <a:schemeClr val="tx1"/>
            </a:solidFill>
            <a:prstDash val="sysDot"/>
            <a:round/>
            <a:headEnd/>
            <a:tailEnd/>
          </a:ln>
        </p:spPr>
      </p:cxnSp>
      <p:grpSp>
        <p:nvGrpSpPr>
          <p:cNvPr id="3" name="组合 56"/>
          <p:cNvGrpSpPr>
            <a:grpSpLocks/>
          </p:cNvGrpSpPr>
          <p:nvPr/>
        </p:nvGrpSpPr>
        <p:grpSpPr bwMode="auto">
          <a:xfrm>
            <a:off x="770142" y="3212973"/>
            <a:ext cx="3262703" cy="1800201"/>
            <a:chOff x="5918322" y="4741210"/>
            <a:chExt cx="3642477" cy="1383986"/>
          </a:xfrm>
        </p:grpSpPr>
        <p:pic>
          <p:nvPicPr>
            <p:cNvPr id="95" name="Picture 1" descr="E:\产品高清图片\莫斯科通讯展AC图片\WLAN_1.png"/>
            <p:cNvPicPr>
              <a:picLocks noChangeAspect="1" noChangeArrowheads="1"/>
            </p:cNvPicPr>
            <p:nvPr/>
          </p:nvPicPr>
          <p:blipFill>
            <a:blip r:embed="rId10" cstate="print"/>
            <a:srcRect/>
            <a:stretch>
              <a:fillRect/>
            </a:stretch>
          </p:blipFill>
          <p:spPr bwMode="auto">
            <a:xfrm>
              <a:off x="5918322" y="4741210"/>
              <a:ext cx="1393517" cy="558159"/>
            </a:xfrm>
            <a:prstGeom prst="rect">
              <a:avLst/>
            </a:prstGeom>
            <a:ln>
              <a:noFill/>
            </a:ln>
            <a:effectLst>
              <a:outerShdw blurRad="50800" dist="38100" dir="2700000" algn="tl" rotWithShape="0">
                <a:prstClr val="black">
                  <a:alpha val="40000"/>
                </a:prstClr>
              </a:outerShdw>
            </a:effectLst>
          </p:spPr>
        </p:pic>
        <p:sp>
          <p:nvSpPr>
            <p:cNvPr id="43039" name="Text Box 71"/>
            <p:cNvSpPr txBox="1">
              <a:spLocks noChangeArrowheads="1"/>
            </p:cNvSpPr>
            <p:nvPr/>
          </p:nvSpPr>
          <p:spPr bwMode="auto">
            <a:xfrm>
              <a:off x="5976514" y="5249821"/>
              <a:ext cx="3584285" cy="875375"/>
            </a:xfrm>
            <a:prstGeom prst="rect">
              <a:avLst/>
            </a:prstGeom>
            <a:noFill/>
            <a:ln w="31750" algn="ctr">
              <a:noFill/>
              <a:prstDash val="sysDot"/>
              <a:miter lim="800000"/>
              <a:headEnd/>
              <a:tailEnd/>
            </a:ln>
          </p:spPr>
          <p:txBody>
            <a:bodyPr lIns="91304" tIns="45650" rIns="91304" bIns="45650" anchor="ctr" anchorCtr="1">
              <a:spAutoFit/>
            </a:bodyPr>
            <a:lstStyle/>
            <a:p>
              <a:pPr eaLnBrk="0" hangingPunct="0">
                <a:buSzPct val="100000"/>
                <a:defRPr/>
              </a:pPr>
              <a:r>
                <a:rPr lang="ru-RU" altLang="zh-CN" sz="1700" b="1" dirty="0" smtClean="0">
                  <a:solidFill>
                    <a:srgbClr val="990000"/>
                  </a:solidFill>
                  <a:ea typeface="华文细黑"/>
                  <a:cs typeface="Calibri" pitchFamily="34" charset="0"/>
                  <a:sym typeface="Calibri" pitchFamily="34" charset="0"/>
                </a:rPr>
                <a:t>Контроллер на базе сервисной платы для </a:t>
              </a:r>
              <a:r>
                <a:rPr lang="en-US" altLang="zh-CN" sz="1700" b="1" dirty="0" smtClean="0">
                  <a:solidFill>
                    <a:srgbClr val="990000"/>
                  </a:solidFill>
                  <a:ea typeface="华文细黑"/>
                  <a:cs typeface="Calibri" pitchFamily="34" charset="0"/>
                  <a:sym typeface="Calibri" pitchFamily="34" charset="0"/>
                </a:rPr>
                <a:t>S9700/S7700</a:t>
              </a:r>
            </a:p>
            <a:p>
              <a:pPr eaLnBrk="0" hangingPunct="0">
                <a:buSzPct val="100000"/>
                <a:defRPr/>
              </a:pPr>
              <a:r>
                <a:rPr lang="en-US" altLang="zh-CN" sz="1700" b="1" dirty="0" smtClean="0">
                  <a:solidFill>
                    <a:srgbClr val="990000"/>
                  </a:solidFill>
                  <a:ea typeface="华文细黑"/>
                  <a:cs typeface="Calibri" pitchFamily="34" charset="0"/>
                  <a:sym typeface="Calibri" pitchFamily="34" charset="0"/>
                </a:rPr>
                <a:t>            (128~1024AP)</a:t>
              </a:r>
              <a:r>
                <a:rPr lang="zh-CN" altLang="zh-CN" sz="1700" b="1" dirty="0" smtClean="0">
                  <a:solidFill>
                    <a:srgbClr val="990000"/>
                  </a:solidFill>
                  <a:ea typeface="华文细黑"/>
                  <a:cs typeface="Calibri" pitchFamily="34" charset="0"/>
                  <a:sym typeface="Calibri" pitchFamily="34" charset="0"/>
                </a:rPr>
                <a:t> </a:t>
              </a:r>
              <a:endParaRPr lang="zh-CN" altLang="zh-CN" sz="1700" b="1" dirty="0" smtClean="0">
                <a:solidFill>
                  <a:srgbClr val="990000"/>
                </a:solidFill>
                <a:ea typeface="华文细黑"/>
                <a:cs typeface="Calibri" pitchFamily="34" charset="0"/>
                <a:sym typeface="Calibri" pitchFamily="34" charset="0"/>
              </a:endParaRPr>
            </a:p>
            <a:p>
              <a:pPr eaLnBrk="0" hangingPunct="0">
                <a:buSzPct val="100000"/>
              </a:pPr>
              <a:r>
                <a:rPr lang="zh-CN" altLang="zh-CN" sz="1700" b="1" dirty="0" smtClean="0">
                  <a:solidFill>
                    <a:srgbClr val="990000"/>
                  </a:solidFill>
                  <a:ea typeface="Arial Unicode MS" pitchFamily="34" charset="-122"/>
                  <a:cs typeface="Calibri" pitchFamily="34" charset="0"/>
                  <a:sym typeface="Calibri" pitchFamily="34" charset="0"/>
                </a:rPr>
                <a:t> </a:t>
              </a:r>
            </a:p>
          </p:txBody>
        </p:sp>
      </p:grpSp>
      <p:grpSp>
        <p:nvGrpSpPr>
          <p:cNvPr id="4" name="组合 59"/>
          <p:cNvGrpSpPr>
            <a:grpSpLocks/>
          </p:cNvGrpSpPr>
          <p:nvPr/>
        </p:nvGrpSpPr>
        <p:grpSpPr bwMode="auto">
          <a:xfrm>
            <a:off x="922167" y="1844825"/>
            <a:ext cx="2287097" cy="1040226"/>
            <a:chOff x="2649989" y="4619930"/>
            <a:chExt cx="2644371" cy="1214347"/>
          </a:xfrm>
        </p:grpSpPr>
        <p:sp>
          <p:nvSpPr>
            <p:cNvPr id="43036" name="Text Box 71"/>
            <p:cNvSpPr txBox="1">
              <a:spLocks noChangeArrowheads="1"/>
            </p:cNvSpPr>
            <p:nvPr/>
          </p:nvSpPr>
          <p:spPr bwMode="auto">
            <a:xfrm>
              <a:off x="3371577" y="5115852"/>
              <a:ext cx="1922783" cy="718425"/>
            </a:xfrm>
            <a:prstGeom prst="rect">
              <a:avLst/>
            </a:prstGeom>
            <a:noFill/>
            <a:ln w="31750" algn="ctr">
              <a:noFill/>
              <a:prstDash val="sysDot"/>
              <a:miter lim="800000"/>
              <a:headEnd/>
              <a:tailEnd/>
            </a:ln>
          </p:spPr>
          <p:txBody>
            <a:bodyPr wrap="none" lIns="91304" tIns="45650" rIns="91304" bIns="45650" anchor="ctr" anchorCtr="1">
              <a:spAutoFit/>
            </a:bodyPr>
            <a:lstStyle/>
            <a:p>
              <a:pPr eaLnBrk="0" hangingPunct="0">
                <a:buSzPct val="100000"/>
                <a:defRPr/>
              </a:pPr>
              <a:r>
                <a:rPr lang="zh-CN" altLang="zh-CN" sz="1700" b="1" dirty="0" smtClean="0">
                  <a:solidFill>
                    <a:srgbClr val="990000"/>
                  </a:solidFill>
                  <a:ea typeface="华文细黑"/>
                  <a:cs typeface="Calibri" pitchFamily="34" charset="0"/>
                  <a:sym typeface="Calibri" pitchFamily="34" charset="0"/>
                </a:rPr>
                <a:t>AC6605</a:t>
              </a:r>
              <a:r>
                <a:rPr lang="en-US" altLang="zh-CN" sz="1700" b="1" dirty="0" smtClean="0">
                  <a:solidFill>
                    <a:srgbClr val="990000"/>
                  </a:solidFill>
                  <a:ea typeface="华文细黑"/>
                  <a:cs typeface="Calibri" pitchFamily="34" charset="0"/>
                  <a:sym typeface="Calibri" pitchFamily="34" charset="0"/>
                </a:rPr>
                <a:t>-26-PWR</a:t>
              </a:r>
            </a:p>
            <a:p>
              <a:pPr eaLnBrk="0" hangingPunct="0">
                <a:buSzPct val="100000"/>
                <a:defRPr/>
              </a:pPr>
              <a:r>
                <a:rPr lang="en-US" altLang="zh-CN" sz="1700" b="1" dirty="0" smtClean="0">
                  <a:solidFill>
                    <a:srgbClr val="990000"/>
                  </a:solidFill>
                  <a:ea typeface="华文细黑"/>
                  <a:cs typeface="Calibri" pitchFamily="34" charset="0"/>
                  <a:sym typeface="Calibri" pitchFamily="34" charset="0"/>
                </a:rPr>
                <a:t> (16~512AP)</a:t>
              </a:r>
              <a:endParaRPr lang="zh-CN" altLang="zh-CN" sz="1700" b="1" dirty="0" smtClean="0">
                <a:solidFill>
                  <a:srgbClr val="990000"/>
                </a:solidFill>
                <a:ea typeface="华文细黑"/>
                <a:cs typeface="Calibri" pitchFamily="34" charset="0"/>
                <a:sym typeface="Calibri" pitchFamily="34" charset="0"/>
              </a:endParaRPr>
            </a:p>
          </p:txBody>
        </p:sp>
        <p:pic>
          <p:nvPicPr>
            <p:cNvPr id="99" name="图片 98" descr="图片5.png"/>
            <p:cNvPicPr>
              <a:picLocks noChangeAspect="1"/>
            </p:cNvPicPr>
            <p:nvPr/>
          </p:nvPicPr>
          <p:blipFill>
            <a:blip r:embed="rId11" cstate="print"/>
            <a:stretch>
              <a:fillRect/>
            </a:stretch>
          </p:blipFill>
          <p:spPr>
            <a:xfrm>
              <a:off x="2649989" y="4619930"/>
              <a:ext cx="1440900" cy="657278"/>
            </a:xfrm>
            <a:prstGeom prst="rect">
              <a:avLst/>
            </a:prstGeom>
            <a:ln>
              <a:noFill/>
            </a:ln>
            <a:effectLst>
              <a:outerShdw blurRad="50800" dist="38100" dir="2700000" algn="tl" rotWithShape="0">
                <a:prstClr val="black">
                  <a:alpha val="40000"/>
                </a:prstClr>
              </a:outerShdw>
            </a:effectLst>
          </p:spPr>
        </p:pic>
      </p:grpSp>
      <p:grpSp>
        <p:nvGrpSpPr>
          <p:cNvPr id="5" name="组合 59"/>
          <p:cNvGrpSpPr>
            <a:grpSpLocks/>
          </p:cNvGrpSpPr>
          <p:nvPr/>
        </p:nvGrpSpPr>
        <p:grpSpPr bwMode="auto">
          <a:xfrm>
            <a:off x="858156" y="5096022"/>
            <a:ext cx="2062786" cy="1052923"/>
            <a:chOff x="2649989" y="4619930"/>
            <a:chExt cx="2385895" cy="1229151"/>
          </a:xfrm>
        </p:grpSpPr>
        <p:sp>
          <p:nvSpPr>
            <p:cNvPr id="43034" name="Text Box 71"/>
            <p:cNvSpPr txBox="1">
              <a:spLocks noChangeArrowheads="1"/>
            </p:cNvSpPr>
            <p:nvPr/>
          </p:nvSpPr>
          <p:spPr bwMode="auto">
            <a:xfrm>
              <a:off x="3240328" y="5130667"/>
              <a:ext cx="1795556" cy="718414"/>
            </a:xfrm>
            <a:prstGeom prst="rect">
              <a:avLst/>
            </a:prstGeom>
            <a:noFill/>
            <a:ln w="31750" algn="ctr">
              <a:noFill/>
              <a:prstDash val="sysDot"/>
              <a:miter lim="800000"/>
              <a:headEnd/>
              <a:tailEnd/>
            </a:ln>
          </p:spPr>
          <p:txBody>
            <a:bodyPr wrap="none" lIns="91304" tIns="45650" rIns="91304" bIns="45650" anchor="ctr" anchorCtr="1">
              <a:spAutoFit/>
            </a:bodyPr>
            <a:lstStyle/>
            <a:p>
              <a:pPr eaLnBrk="0" hangingPunct="0">
                <a:buSzPct val="100000"/>
                <a:defRPr/>
              </a:pPr>
              <a:r>
                <a:rPr lang="zh-CN" altLang="zh-CN" sz="1700" b="1" dirty="0" smtClean="0">
                  <a:solidFill>
                    <a:srgbClr val="990000"/>
                  </a:solidFill>
                  <a:ea typeface="华文细黑"/>
                  <a:cs typeface="Calibri" pitchFamily="34" charset="0"/>
                  <a:sym typeface="Calibri" pitchFamily="34" charset="0"/>
                </a:rPr>
                <a:t>AC6</a:t>
              </a:r>
              <a:r>
                <a:rPr lang="en-US" altLang="zh-CN" sz="1700" b="1" dirty="0" smtClean="0">
                  <a:solidFill>
                    <a:srgbClr val="990000"/>
                  </a:solidFill>
                  <a:ea typeface="华文细黑"/>
                  <a:cs typeface="Calibri" pitchFamily="34" charset="0"/>
                  <a:sym typeface="Calibri" pitchFamily="34" charset="0"/>
                </a:rPr>
                <a:t>0</a:t>
              </a:r>
              <a:r>
                <a:rPr lang="zh-CN" altLang="zh-CN" sz="1700" b="1" dirty="0" smtClean="0">
                  <a:solidFill>
                    <a:srgbClr val="990000"/>
                  </a:solidFill>
                  <a:ea typeface="华文细黑"/>
                  <a:cs typeface="Calibri" pitchFamily="34" charset="0"/>
                  <a:sym typeface="Calibri" pitchFamily="34" charset="0"/>
                </a:rPr>
                <a:t>05</a:t>
              </a:r>
              <a:r>
                <a:rPr lang="en-US" altLang="zh-CN" sz="1700" b="1" dirty="0" smtClean="0">
                  <a:solidFill>
                    <a:srgbClr val="990000"/>
                  </a:solidFill>
                  <a:ea typeface="华文细黑"/>
                  <a:cs typeface="Calibri" pitchFamily="34" charset="0"/>
                  <a:sym typeface="Calibri" pitchFamily="34" charset="0"/>
                </a:rPr>
                <a:t>-8-PWR</a:t>
              </a:r>
            </a:p>
            <a:p>
              <a:pPr eaLnBrk="0" hangingPunct="0">
                <a:buSzPct val="100000"/>
                <a:defRPr/>
              </a:pPr>
              <a:r>
                <a:rPr lang="en-US" altLang="zh-CN" sz="1700" b="1" dirty="0" smtClean="0">
                  <a:solidFill>
                    <a:srgbClr val="990000"/>
                  </a:solidFill>
                  <a:ea typeface="华文细黑"/>
                  <a:cs typeface="Calibri" pitchFamily="34" charset="0"/>
                  <a:sym typeface="Calibri" pitchFamily="34" charset="0"/>
                </a:rPr>
                <a:t> (8~128AP)</a:t>
              </a:r>
              <a:endParaRPr lang="zh-CN" altLang="zh-CN" sz="1700" b="1" dirty="0" smtClean="0">
                <a:solidFill>
                  <a:srgbClr val="990000"/>
                </a:solidFill>
                <a:ea typeface="华文细黑"/>
                <a:cs typeface="Calibri" pitchFamily="34" charset="0"/>
                <a:sym typeface="Calibri" pitchFamily="34" charset="0"/>
              </a:endParaRPr>
            </a:p>
          </p:txBody>
        </p:sp>
        <p:pic>
          <p:nvPicPr>
            <p:cNvPr id="102" name="图片 101" descr="图片5.png"/>
            <p:cNvPicPr>
              <a:picLocks noChangeAspect="1"/>
            </p:cNvPicPr>
            <p:nvPr/>
          </p:nvPicPr>
          <p:blipFill>
            <a:blip r:embed="rId11" cstate="print"/>
            <a:stretch>
              <a:fillRect/>
            </a:stretch>
          </p:blipFill>
          <p:spPr>
            <a:xfrm>
              <a:off x="2649989" y="4619930"/>
              <a:ext cx="1441428" cy="657268"/>
            </a:xfrm>
            <a:prstGeom prst="rect">
              <a:avLst/>
            </a:prstGeom>
            <a:ln>
              <a:noFill/>
            </a:ln>
            <a:effectLst>
              <a:outerShdw blurRad="50800" dist="38100" dir="2700000" algn="tl" rotWithShape="0">
                <a:prstClr val="black">
                  <a:alpha val="40000"/>
                </a:prstClr>
              </a:outerShdw>
            </a:effectLst>
          </p:spPr>
        </p:pic>
      </p:grpSp>
      <p:sp>
        <p:nvSpPr>
          <p:cNvPr id="103" name="爆炸形 1 102"/>
          <p:cNvSpPr/>
          <p:nvPr/>
        </p:nvSpPr>
        <p:spPr bwMode="auto">
          <a:xfrm>
            <a:off x="2016621" y="4797152"/>
            <a:ext cx="1686437" cy="792911"/>
          </a:xfrm>
          <a:prstGeom prst="irregularSeal1">
            <a:avLst/>
          </a:prstGeom>
          <a:solidFill>
            <a:schemeClr val="bg1">
              <a:lumMod val="85000"/>
            </a:schemeClr>
          </a:solidFill>
          <a:ln>
            <a:solidFill>
              <a:srgbClr val="C00000"/>
            </a:solidFill>
          </a:ln>
          <a:effectLst/>
          <a:extLst>
            <a:ext uri="{909E8E84-426E-40DD-AFC4-6F175D3DCCD1}"/>
            <a:ext uri="{91240B29-F687-4F45-9708-019B960494DF}"/>
            <a:ext uri="{AF507438-7753-43E0-B8FC-AC1667EBCBE1}"/>
          </a:extLst>
        </p:spPr>
        <p:txBody>
          <a:bodyPr lIns="117603" tIns="58801" rIns="117603" bIns="58801"/>
          <a:lstStyle/>
          <a:p>
            <a:pPr defTabSz="1176022">
              <a:buClr>
                <a:srgbClr val="CC9900"/>
              </a:buClr>
              <a:defRPr/>
            </a:pPr>
            <a:r>
              <a:rPr lang="en-US" altLang="zh-CN" sz="1400" dirty="0" smtClean="0">
                <a:solidFill>
                  <a:srgbClr val="FF0000"/>
                </a:solidFill>
                <a:ea typeface="宋体" pitchFamily="2" charset="-122"/>
                <a:cs typeface="Calibri" pitchFamily="34" charset="0"/>
              </a:rPr>
              <a:t>2013.09</a:t>
            </a:r>
            <a:endParaRPr lang="zh-CN" altLang="en-US" sz="1400" dirty="0">
              <a:solidFill>
                <a:srgbClr val="FF0000"/>
              </a:solidFill>
              <a:ea typeface="宋体" pitchFamily="2" charset="-122"/>
              <a:cs typeface="Calibri" pitchFamily="34" charset="0"/>
            </a:endParaRPr>
          </a:p>
        </p:txBody>
      </p:sp>
      <p:sp>
        <p:nvSpPr>
          <p:cNvPr id="35" name="TextBox 34"/>
          <p:cNvSpPr txBox="1"/>
          <p:nvPr/>
        </p:nvSpPr>
        <p:spPr>
          <a:xfrm>
            <a:off x="576461" y="332656"/>
            <a:ext cx="10945614" cy="549654"/>
          </a:xfrm>
          <a:prstGeom prst="rect">
            <a:avLst/>
          </a:prstGeom>
          <a:noFill/>
        </p:spPr>
        <p:txBody>
          <a:bodyPr wrap="square" lIns="117618" tIns="58809" rIns="117618" bIns="58809">
            <a:spAutoFit/>
          </a:bodyPr>
          <a:lstStyle/>
          <a:p>
            <a:pPr defTabSz="914270">
              <a:defRPr/>
            </a:pPr>
            <a:r>
              <a:rPr lang="ru-RU" altLang="zh-CN" sz="2800" b="1" dirty="0" smtClean="0">
                <a:solidFill>
                  <a:srgbClr val="990000"/>
                </a:solidFill>
                <a:ea typeface="Arial Unicode MS" pitchFamily="34" charset="-122"/>
                <a:cs typeface="Calibri" pitchFamily="34" charset="0"/>
                <a:sym typeface="Calibri" pitchFamily="34" charset="0"/>
              </a:rPr>
              <a:t>Линейка контроллеров  </a:t>
            </a:r>
            <a:r>
              <a:rPr lang="en-US" altLang="zh-CN" sz="2800" b="1" dirty="0" smtClean="0">
                <a:solidFill>
                  <a:srgbClr val="990000"/>
                </a:solidFill>
                <a:ea typeface="Arial Unicode MS" pitchFamily="34" charset="-122"/>
                <a:cs typeface="Calibri" pitchFamily="34" charset="0"/>
                <a:sym typeface="Calibri" pitchFamily="34" charset="0"/>
              </a:rPr>
              <a:t>WLAN </a:t>
            </a:r>
            <a:r>
              <a:rPr lang="ru-RU" altLang="zh-CN" sz="2800" b="1" dirty="0" smtClean="0">
                <a:solidFill>
                  <a:srgbClr val="990000"/>
                </a:solidFill>
                <a:ea typeface="Arial Unicode MS" pitchFamily="34" charset="-122"/>
                <a:cs typeface="Calibri" pitchFamily="34" charset="0"/>
                <a:sym typeface="Calibri" pitchFamily="34" charset="0"/>
              </a:rPr>
              <a:t>и дополнительных</a:t>
            </a:r>
            <a:r>
              <a:rPr lang="en-US" altLang="zh-CN" sz="2800" b="1" dirty="0" smtClean="0">
                <a:solidFill>
                  <a:srgbClr val="990000"/>
                </a:solidFill>
                <a:ea typeface="Arial Unicode MS" pitchFamily="34" charset="-122"/>
                <a:cs typeface="Calibri" pitchFamily="34" charset="0"/>
                <a:sym typeface="Calibri" pitchFamily="34" charset="0"/>
              </a:rPr>
              <a:t> </a:t>
            </a:r>
            <a:r>
              <a:rPr lang="ru-RU" altLang="zh-CN" sz="2800" b="1" dirty="0" smtClean="0">
                <a:solidFill>
                  <a:srgbClr val="990000"/>
                </a:solidFill>
                <a:ea typeface="Arial Unicode MS" pitchFamily="34" charset="-122"/>
                <a:cs typeface="Calibri" pitchFamily="34" charset="0"/>
                <a:sym typeface="Calibri" pitchFamily="34" charset="0"/>
              </a:rPr>
              <a:t>продуктов</a:t>
            </a:r>
            <a:endParaRPr lang="zh-CN" altLang="en-US" sz="2800" b="1" dirty="0" smtClean="0">
              <a:solidFill>
                <a:srgbClr val="990000"/>
              </a:solidFill>
              <a:ea typeface="Arial Unicode MS" pitchFamily="34" charset="-122"/>
              <a:cs typeface="Calibri" pitchFamily="34" charset="0"/>
              <a:sym typeface="Arial" charset="0"/>
            </a:endParaRPr>
          </a:p>
        </p:txBody>
      </p:sp>
    </p:spTree>
  </p:cSld>
  <p:clrMapOvr>
    <a:masterClrMapping/>
  </p:clrMapOvr>
  <p:transition advClick="0" advTm="8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itle 2"/>
          <p:cNvSpPr txBox="1">
            <a:spLocks/>
          </p:cNvSpPr>
          <p:nvPr/>
        </p:nvSpPr>
        <p:spPr>
          <a:xfrm>
            <a:off x="576461" y="260648"/>
            <a:ext cx="9793089" cy="745784"/>
          </a:xfrm>
          <a:prstGeom prst="rect">
            <a:avLst/>
          </a:prstGeom>
        </p:spPr>
        <p:txBody>
          <a:bodyPr lIns="117599" tIns="58799" rIns="117599" bIns="58799"/>
          <a:lstStyle/>
          <a:p>
            <a:pPr defTabSz="914270">
              <a:defRPr/>
            </a:pPr>
            <a:r>
              <a:rPr lang="ru-RU" altLang="zh-CN" sz="2800" b="1" dirty="0" smtClean="0">
                <a:solidFill>
                  <a:srgbClr val="990000"/>
                </a:solidFill>
                <a:ea typeface="Arial Unicode MS" pitchFamily="34" charset="-122"/>
                <a:cs typeface="Calibri" pitchFamily="34" charset="0"/>
                <a:sym typeface="Arial" charset="0"/>
              </a:rPr>
              <a:t>Основные параметры контроллеров </a:t>
            </a:r>
            <a:r>
              <a:rPr lang="en-US" altLang="zh-CN" sz="2800" b="1" dirty="0" err="1" smtClean="0">
                <a:solidFill>
                  <a:srgbClr val="990000"/>
                </a:solidFill>
                <a:ea typeface="Arial Unicode MS" pitchFamily="34" charset="-122"/>
                <a:cs typeface="Calibri" pitchFamily="34" charset="0"/>
                <a:sym typeface="Arial" charset="0"/>
              </a:rPr>
              <a:t>Huawei</a:t>
            </a:r>
            <a:r>
              <a:rPr lang="en-US" altLang="zh-CN" sz="2800" b="1" dirty="0" smtClean="0">
                <a:solidFill>
                  <a:srgbClr val="990000"/>
                </a:solidFill>
                <a:ea typeface="Arial Unicode MS" pitchFamily="34" charset="-122"/>
                <a:cs typeface="Calibri" pitchFamily="34" charset="0"/>
                <a:sym typeface="Arial" charset="0"/>
              </a:rPr>
              <a:t> WLAN</a:t>
            </a:r>
          </a:p>
        </p:txBody>
      </p:sp>
      <p:graphicFrame>
        <p:nvGraphicFramePr>
          <p:cNvPr id="326" name="表格 325"/>
          <p:cNvGraphicFramePr>
            <a:graphicFrameLocks noGrp="1"/>
          </p:cNvGraphicFramePr>
          <p:nvPr/>
        </p:nvGraphicFramePr>
        <p:xfrm>
          <a:off x="576461" y="980728"/>
          <a:ext cx="10729191" cy="5051618"/>
        </p:xfrm>
        <a:graphic>
          <a:graphicData uri="http://schemas.openxmlformats.org/drawingml/2006/table">
            <a:tbl>
              <a:tblPr firstRow="1" bandRow="1">
                <a:tableStyleId>{5C22544A-7EE6-4342-B048-85BDC9FD1C3A}</a:tableStyleId>
              </a:tblPr>
              <a:tblGrid>
                <a:gridCol w="2682298"/>
                <a:gridCol w="2436137"/>
                <a:gridCol w="2987876"/>
                <a:gridCol w="2622880"/>
              </a:tblGrid>
              <a:tr h="353713">
                <a:tc>
                  <a:txBody>
                    <a:bodyPr/>
                    <a:lstStyle/>
                    <a:p>
                      <a:pPr algn="ctr"/>
                      <a:r>
                        <a:rPr lang="ru-RU" altLang="zh-CN" sz="1600" dirty="0" smtClean="0">
                          <a:latin typeface="Calibri" pitchFamily="34" charset="0"/>
                          <a:ea typeface="微软雅黑" pitchFamily="34" charset="-122"/>
                          <a:cs typeface="Calibri" pitchFamily="34" charset="0"/>
                        </a:rPr>
                        <a:t>Контроллер</a:t>
                      </a:r>
                      <a:endParaRPr lang="zh-CN" altLang="en-US" sz="1600" dirty="0">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Calibri" pitchFamily="34" charset="0"/>
                          <a:ea typeface="微软雅黑" pitchFamily="34" charset="-122"/>
                          <a:cs typeface="Calibri" pitchFamily="34" charset="0"/>
                        </a:rPr>
                        <a:t>AC6005</a:t>
                      </a:r>
                      <a:endParaRPr lang="zh-CN" altLang="en-US" sz="1600" dirty="0" smtClean="0">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Calibri" pitchFamily="34" charset="0"/>
                          <a:ea typeface="微软雅黑" pitchFamily="34" charset="-122"/>
                          <a:cs typeface="Calibri" pitchFamily="34" charset="0"/>
                        </a:rPr>
                        <a:t>AC6605</a:t>
                      </a:r>
                      <a:endParaRPr lang="zh-CN" altLang="en-US" sz="1600" dirty="0" smtClean="0">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zh-CN" sz="1600" dirty="0" smtClean="0">
                          <a:latin typeface="Calibri" pitchFamily="34" charset="0"/>
                          <a:ea typeface="微软雅黑" pitchFamily="34" charset="-122"/>
                          <a:cs typeface="Calibri" pitchFamily="34" charset="0"/>
                        </a:rPr>
                        <a:t>Плата</a:t>
                      </a:r>
                      <a:r>
                        <a:rPr lang="ru-RU" altLang="zh-CN" sz="1600" baseline="0" dirty="0" smtClean="0">
                          <a:latin typeface="Calibri" pitchFamily="34" charset="0"/>
                          <a:ea typeface="微软雅黑" pitchFamily="34" charset="-122"/>
                          <a:cs typeface="Calibri" pitchFamily="34" charset="0"/>
                        </a:rPr>
                        <a:t> для</a:t>
                      </a:r>
                      <a:r>
                        <a:rPr lang="ru-RU" altLang="zh-CN" sz="1600" dirty="0" smtClean="0">
                          <a:latin typeface="Calibri" pitchFamily="34" charset="0"/>
                          <a:ea typeface="微软雅黑" pitchFamily="34" charset="-122"/>
                          <a:cs typeface="Calibri" pitchFamily="34" charset="0"/>
                        </a:rPr>
                        <a:t> </a:t>
                      </a:r>
                      <a:r>
                        <a:rPr lang="en-US" altLang="zh-CN" sz="1600" dirty="0" smtClean="0">
                          <a:latin typeface="Calibri" pitchFamily="34" charset="0"/>
                          <a:ea typeface="微软雅黑" pitchFamily="34" charset="-122"/>
                          <a:cs typeface="Calibri" pitchFamily="34" charset="0"/>
                        </a:rPr>
                        <a:t>S77/97</a:t>
                      </a:r>
                      <a:endParaRPr lang="zh-CN" altLang="en-US" sz="1600" dirty="0" smtClean="0">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571777">
                <a:tc>
                  <a:txBody>
                    <a:bodyPr/>
                    <a:lstStyle/>
                    <a:p>
                      <a:pPr algn="ctr">
                        <a:buFontTx/>
                        <a:buNone/>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Внешний вид</a:t>
                      </a:r>
                      <a:endParaRPr lang="zh-CN" altLang="en-US" sz="1300" b="1" dirty="0">
                        <a:solidFill>
                          <a:srgbClr val="595959"/>
                        </a:solidFill>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0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Сценарий применения</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Небольшая  сеть</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Средняя или большая сеть</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Большая сеть</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0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Высота</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1U</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1U</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1U</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0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Минимальное количество АР</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8</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16</a:t>
                      </a: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128</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0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Макс. количество АР</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128</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512</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1024</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0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Количество пользователей</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2K</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10K</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32k</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0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Производительность</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4Gbps</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10Gbps</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20Gbps</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0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Portal/802.1x</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2K</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10K</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32k</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0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Макс. </a:t>
                      </a:r>
                      <a:r>
                        <a:rPr kumimoji="0" lang="en-US"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VLAN</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4k</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4k</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4k</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Порты</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6 x GE + 2 x GE Combo</a:t>
                      </a: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20 x GE + 4 x GE Combo + 2 x 10GE</a:t>
                      </a:r>
                      <a:endParaRPr kumimoji="0" lang="en-US" altLang="zh-CN" sz="1300" b="0" i="0" u="none" strike="noStrike" kern="1200" cap="none" spc="0" normalizeH="0" baseline="0" noProof="0" dirty="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 ETH</a:t>
                      </a: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426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Поддержка </a:t>
                      </a:r>
                      <a:r>
                        <a:rPr kumimoji="0" lang="en-US" altLang="zh-CN" sz="1300" b="1" i="0" u="none" strike="noStrike" kern="1200" cap="none" spc="0" normalizeH="0" baseline="0" noProof="0" dirty="0" err="1" smtClean="0">
                          <a:ln>
                            <a:noFill/>
                          </a:ln>
                          <a:solidFill>
                            <a:srgbClr val="595959"/>
                          </a:solidFill>
                          <a:effectLst/>
                          <a:uLnTx/>
                          <a:uFillTx/>
                          <a:latin typeface="Calibri" pitchFamily="34" charset="0"/>
                          <a:ea typeface="微软雅黑" pitchFamily="34" charset="-122"/>
                          <a:cs typeface="Calibri" pitchFamily="34" charset="0"/>
                        </a:rPr>
                        <a:t>PoE</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8*</a:t>
                      </a:r>
                      <a:r>
                        <a:rPr kumimoji="0" lang="en-US" altLang="zh-CN" sz="1300" b="0" i="0" u="none" strike="noStrike" kern="1200" cap="none" spc="0" normalizeH="0" baseline="0" noProof="0" dirty="0" err="1" smtClean="0">
                          <a:ln>
                            <a:noFill/>
                          </a:ln>
                          <a:solidFill>
                            <a:srgbClr val="595959"/>
                          </a:solidFill>
                          <a:effectLst/>
                          <a:uLnTx/>
                          <a:uFillTx/>
                          <a:latin typeface="Calibri" pitchFamily="34" charset="0"/>
                          <a:ea typeface="微软雅黑" pitchFamily="34" charset="-122"/>
                          <a:cs typeface="Calibri" pitchFamily="34" charset="0"/>
                        </a:rPr>
                        <a:t>PoE</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24</a:t>
                      </a:r>
                      <a:r>
                        <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 </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ports</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Питание</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AC</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1+1AC/1+1DC</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0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1+1</a:t>
                      </a:r>
                      <a:r>
                        <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 </a:t>
                      </a: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резервирование</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4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Да</a:t>
                      </a:r>
                      <a:endParaRPr kumimoji="0" lang="zh-CN" altLang="en-US" sz="14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4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Да</a:t>
                      </a:r>
                      <a:endParaRPr kumimoji="0" lang="zh-CN" altLang="en-US" sz="14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Встроенный </a:t>
                      </a:r>
                      <a:r>
                        <a:rPr kumimoji="0" lang="en-US"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Portal </a:t>
                      </a: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сервер</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4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Да</a:t>
                      </a:r>
                      <a:endParaRPr kumimoji="0" lang="zh-CN" altLang="en-US" sz="14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4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Да</a:t>
                      </a:r>
                      <a:endParaRPr kumimoji="0" lang="zh-CN" altLang="en-US" sz="14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pSp>
        <p:nvGrpSpPr>
          <p:cNvPr id="10" name="组合 9"/>
          <p:cNvGrpSpPr/>
          <p:nvPr/>
        </p:nvGrpSpPr>
        <p:grpSpPr>
          <a:xfrm>
            <a:off x="3672805" y="1340768"/>
            <a:ext cx="7218326" cy="425475"/>
            <a:chOff x="3692731" y="1396321"/>
            <a:chExt cx="7218326" cy="425475"/>
          </a:xfrm>
        </p:grpSpPr>
        <p:pic>
          <p:nvPicPr>
            <p:cNvPr id="8" name="图片 7" descr="02-Front_looking down.png"/>
            <p:cNvPicPr>
              <a:picLocks noChangeAspect="1"/>
            </p:cNvPicPr>
            <p:nvPr/>
          </p:nvPicPr>
          <p:blipFill>
            <a:blip r:embed="rId3" cstate="print"/>
            <a:stretch>
              <a:fillRect/>
            </a:stretch>
          </p:blipFill>
          <p:spPr>
            <a:xfrm>
              <a:off x="6503424" y="1476431"/>
              <a:ext cx="1399039" cy="278476"/>
            </a:xfrm>
            <a:prstGeom prst="rect">
              <a:avLst/>
            </a:prstGeom>
            <a:effectLst>
              <a:outerShdw blurRad="50800" dist="38100" dir="2700000" algn="tl" rotWithShape="0">
                <a:prstClr val="black">
                  <a:alpha val="40000"/>
                </a:prstClr>
              </a:outerShdw>
            </a:effectLst>
          </p:spPr>
        </p:pic>
        <p:pic>
          <p:nvPicPr>
            <p:cNvPr id="6" name="图片 5" descr="02-Front_looking down.png"/>
            <p:cNvPicPr>
              <a:picLocks noChangeAspect="1"/>
            </p:cNvPicPr>
            <p:nvPr/>
          </p:nvPicPr>
          <p:blipFill>
            <a:blip r:embed="rId4" cstate="print"/>
            <a:stretch>
              <a:fillRect/>
            </a:stretch>
          </p:blipFill>
          <p:spPr>
            <a:xfrm>
              <a:off x="3692731" y="1419784"/>
              <a:ext cx="1498680" cy="279713"/>
            </a:xfrm>
            <a:prstGeom prst="rect">
              <a:avLst/>
            </a:prstGeom>
            <a:effectLst>
              <a:outerShdw blurRad="50800" dist="38100" dir="2700000" algn="tl" rotWithShape="0">
                <a:prstClr val="black">
                  <a:alpha val="40000"/>
                </a:prstClr>
              </a:outerShdw>
            </a:effectLst>
          </p:spPr>
        </p:pic>
        <p:pic>
          <p:nvPicPr>
            <p:cNvPr id="9" name="Picture 1" descr="E:\产品高清图片\莫斯科通讯展AC图片\WLAN_1.png"/>
            <p:cNvPicPr>
              <a:picLocks noChangeAspect="1" noChangeArrowheads="1"/>
            </p:cNvPicPr>
            <p:nvPr/>
          </p:nvPicPr>
          <p:blipFill>
            <a:blip r:embed="rId5" cstate="print"/>
            <a:srcRect/>
            <a:stretch>
              <a:fillRect/>
            </a:stretch>
          </p:blipFill>
          <p:spPr bwMode="auto">
            <a:xfrm>
              <a:off x="9371376" y="1396321"/>
              <a:ext cx="1539681" cy="425475"/>
            </a:xfrm>
            <a:prstGeom prst="rect">
              <a:avLst/>
            </a:prstGeom>
            <a:ln>
              <a:noFill/>
            </a:ln>
            <a:effectLst>
              <a:outerShdw blurRad="50800" dist="38100" dir="2700000" algn="tl" rotWithShape="0">
                <a:prstClr val="black">
                  <a:alpha val="40000"/>
                </a:prstClr>
              </a:outerShdw>
            </a:effectLst>
          </p:spPr>
        </p:pic>
      </p:grpSp>
    </p:spTree>
  </p:cSld>
  <p:clrMapOvr>
    <a:masterClrMapping/>
  </p:clrMapOvr>
  <p:transition advClick="0" advTm="8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6461" y="260648"/>
            <a:ext cx="9504668" cy="699027"/>
          </a:xfrm>
        </p:spPr>
        <p:txBody>
          <a:bodyPr/>
          <a:lstStyle/>
          <a:p>
            <a:pPr defTabSz="1175999">
              <a:defRPr/>
            </a:pPr>
            <a:r>
              <a:rPr lang="ru-RU" altLang="zh-CN" sz="2800" dirty="0" smtClean="0">
                <a:solidFill>
                  <a:srgbClr val="C00000"/>
                </a:solidFill>
                <a:latin typeface="Calibri" pitchFamily="34" charset="0"/>
                <a:ea typeface="微软雅黑" pitchFamily="34" charset="-122"/>
                <a:cs typeface="Calibri" pitchFamily="34" charset="0"/>
                <a:sym typeface="Arial" charset="0"/>
              </a:rPr>
              <a:t>Основные параметры точек доступа </a:t>
            </a:r>
            <a:r>
              <a:rPr lang="en-US" altLang="zh-CN" sz="2800" dirty="0" smtClean="0">
                <a:solidFill>
                  <a:srgbClr val="C00000"/>
                </a:solidFill>
                <a:latin typeface="Calibri" pitchFamily="34" charset="0"/>
                <a:ea typeface="微软雅黑" pitchFamily="34" charset="-122"/>
                <a:cs typeface="Calibri" pitchFamily="34" charset="0"/>
              </a:rPr>
              <a:t>HUAWEI</a:t>
            </a:r>
            <a:endParaRPr lang="zh-CN" altLang="en-US" sz="2800" dirty="0" smtClean="0">
              <a:solidFill>
                <a:srgbClr val="C00000"/>
              </a:solidFill>
              <a:latin typeface="Calibri" pitchFamily="34" charset="0"/>
              <a:ea typeface="微软雅黑" pitchFamily="34" charset="-122"/>
              <a:cs typeface="Calibri" pitchFamily="34" charset="0"/>
            </a:endParaRPr>
          </a:p>
        </p:txBody>
      </p:sp>
      <p:graphicFrame>
        <p:nvGraphicFramePr>
          <p:cNvPr id="3" name="表格 2"/>
          <p:cNvGraphicFramePr>
            <a:graphicFrameLocks noGrp="1"/>
          </p:cNvGraphicFramePr>
          <p:nvPr/>
        </p:nvGraphicFramePr>
        <p:xfrm>
          <a:off x="582246" y="836712"/>
          <a:ext cx="10579391" cy="5347072"/>
        </p:xfrm>
        <a:graphic>
          <a:graphicData uri="http://schemas.openxmlformats.org/drawingml/2006/table">
            <a:tbl>
              <a:tblPr firstRow="1" bandRow="1">
                <a:tableStyleId>{5C22544A-7EE6-4342-B048-85BDC9FD1C3A}</a:tableStyleId>
              </a:tblPr>
              <a:tblGrid>
                <a:gridCol w="2098790"/>
                <a:gridCol w="1481129"/>
                <a:gridCol w="1749868"/>
                <a:gridCol w="1749868"/>
                <a:gridCol w="1749868"/>
                <a:gridCol w="1749868"/>
              </a:tblGrid>
              <a:tr h="476380">
                <a:tc>
                  <a:txBody>
                    <a:bodyPr/>
                    <a:lstStyle/>
                    <a:p>
                      <a:pPr algn="ctr"/>
                      <a:r>
                        <a:rPr lang="ru-RU" altLang="zh-CN" sz="1600" dirty="0" smtClean="0">
                          <a:latin typeface="Calibri" pitchFamily="34" charset="0"/>
                          <a:ea typeface="微软雅黑" pitchFamily="34" charset="-122"/>
                          <a:cs typeface="Calibri" pitchFamily="34" charset="0"/>
                        </a:rPr>
                        <a:t>Точка доступа</a:t>
                      </a:r>
                      <a:endParaRPr lang="zh-CN" altLang="en-US" sz="1600" dirty="0">
                        <a:latin typeface="Calibri" pitchFamily="34" charset="0"/>
                        <a:ea typeface="微软雅黑" pitchFamily="34" charset="-122"/>
                        <a:cs typeface="Calibri" pitchFamily="34" charset="0"/>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chemeClr val="bg1"/>
                          </a:solidFill>
                          <a:latin typeface="Calibri" pitchFamily="34" charset="0"/>
                          <a:cs typeface="Calibri" pitchFamily="34" charset="0"/>
                        </a:rPr>
                        <a:t>5010SN/DN</a:t>
                      </a:r>
                      <a:endParaRPr lang="zh-CN" altLang="en-US" sz="1600" dirty="0" smtClean="0">
                        <a:solidFill>
                          <a:schemeClr val="bg1"/>
                        </a:solidFill>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chemeClr val="bg1"/>
                          </a:solidFill>
                          <a:latin typeface="Calibri" pitchFamily="34" charset="0"/>
                          <a:cs typeface="Calibri" pitchFamily="34" charset="0"/>
                        </a:rPr>
                        <a:t>6010SN/DN</a:t>
                      </a:r>
                      <a:endParaRPr lang="zh-CN" altLang="en-US" sz="1600" dirty="0" smtClean="0">
                        <a:solidFill>
                          <a:schemeClr val="bg1"/>
                        </a:solidFill>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chemeClr val="bg1"/>
                          </a:solidFill>
                          <a:latin typeface="Calibri" pitchFamily="34" charset="0"/>
                          <a:cs typeface="Calibri" pitchFamily="34" charset="0"/>
                        </a:rPr>
                        <a:t>7110SN/DN</a:t>
                      </a:r>
                      <a:endParaRPr lang="zh-CN" altLang="en-US" sz="1600" dirty="0" smtClean="0">
                        <a:solidFill>
                          <a:schemeClr val="bg1"/>
                        </a:solidFill>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bg1"/>
                          </a:solidFill>
                          <a:latin typeface="Calibri" pitchFamily="34" charset="0"/>
                          <a:ea typeface="微软雅黑" pitchFamily="34" charset="-122"/>
                          <a:cs typeface="Calibri" pitchFamily="34" charset="0"/>
                        </a:rPr>
                        <a:t>6310SN</a:t>
                      </a:r>
                      <a:endParaRPr lang="zh-CN" altLang="en-US" sz="1600" dirty="0" smtClean="0">
                        <a:solidFill>
                          <a:schemeClr val="bg1"/>
                        </a:solidFill>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bg1"/>
                          </a:solidFill>
                          <a:latin typeface="Calibri" pitchFamily="34" charset="0"/>
                          <a:ea typeface="微软雅黑" pitchFamily="34" charset="-122"/>
                          <a:cs typeface="Calibri" pitchFamily="34" charset="0"/>
                        </a:rPr>
                        <a:t>6510/6610DN</a:t>
                      </a:r>
                      <a:endParaRPr lang="zh-CN" altLang="en-US" sz="1600" dirty="0" smtClean="0">
                        <a:solidFill>
                          <a:schemeClr val="bg1"/>
                        </a:solidFill>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700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Внешний вид</a:t>
                      </a:r>
                      <a:endParaRPr kumimoji="0" lang="zh-CN" altLang="en-US" sz="1300" b="1" i="0" u="none" strike="noStrike" kern="1200" cap="none" spc="0" normalizeH="0" baseline="0" noProof="0" dirty="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zh-CN" altLang="en-US" sz="19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391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Сценарий применения</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Розничная продажа</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 </a:t>
                      </a: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корпоративные офисы</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средняя сеть</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Большая сеть</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Распределенная система антенн для гостиниц</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Идеально для внешнего применения</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5123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sym typeface="Calibri" pitchFamily="34" charset="0"/>
                        </a:rPr>
                        <a:t>Скорость</a:t>
                      </a:r>
                      <a:endParaRPr kumimoji="0" lang="zh-CN" altLang="zh-CN" sz="1300" b="1" i="0" u="none" strike="noStrike" kern="1200" cap="none" spc="0" normalizeH="0" baseline="0" noProof="0" dirty="0">
                        <a:ln>
                          <a:noFill/>
                        </a:ln>
                        <a:solidFill>
                          <a:srgbClr val="595959"/>
                        </a:solidFill>
                        <a:effectLst/>
                        <a:uLnTx/>
                        <a:uFillTx/>
                        <a:latin typeface="Calibri" pitchFamily="34" charset="0"/>
                        <a:ea typeface="微软雅黑" pitchFamily="34" charset="-122"/>
                        <a:cs typeface="Calibri" pitchFamily="34" charset="0"/>
                        <a:sym typeface="Calibri" pitchFamily="34" charset="0"/>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SN</a:t>
                      </a:r>
                      <a:r>
                        <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300</a:t>
                      </a: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Мбит/с</a:t>
                      </a:r>
                      <a:endPar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DN</a:t>
                      </a:r>
                      <a:r>
                        <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600</a:t>
                      </a: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Мбит/с</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SN</a:t>
                      </a:r>
                      <a:r>
                        <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300</a:t>
                      </a: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Мбит/с</a:t>
                      </a:r>
                      <a:endPar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DN</a:t>
                      </a:r>
                      <a:r>
                        <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600</a:t>
                      </a: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Мбит/с</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SN</a:t>
                      </a:r>
                      <a:r>
                        <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450</a:t>
                      </a: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Мбит/с</a:t>
                      </a:r>
                      <a:endPar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DN</a:t>
                      </a:r>
                      <a:r>
                        <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900</a:t>
                      </a: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Мбит/с</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150</a:t>
                      </a: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Мбит/с</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600</a:t>
                      </a: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Мбит/с</a:t>
                      </a:r>
                      <a:endPar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23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sym typeface="Calibri" pitchFamily="34" charset="0"/>
                        </a:rPr>
                        <a:t>Протокол</a:t>
                      </a:r>
                      <a:endParaRPr kumimoji="0" lang="zh-CN" altLang="zh-CN" sz="1300" b="1" i="0" u="none" strike="noStrike" kern="1200" cap="none" spc="0" normalizeH="0" baseline="0" noProof="0" dirty="0">
                        <a:ln>
                          <a:noFill/>
                        </a:ln>
                        <a:solidFill>
                          <a:srgbClr val="595959"/>
                        </a:solidFill>
                        <a:effectLst/>
                        <a:uLnTx/>
                        <a:uFillTx/>
                        <a:latin typeface="Calibri" pitchFamily="34" charset="0"/>
                        <a:ea typeface="微软雅黑" pitchFamily="34" charset="-122"/>
                        <a:cs typeface="Calibri" pitchFamily="34" charset="0"/>
                        <a:sym typeface="Calibri" pitchFamily="34" charset="0"/>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SN</a:t>
                      </a:r>
                      <a:r>
                        <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b/g/n</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DN</a:t>
                      </a:r>
                      <a:r>
                        <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a/b/g/n</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SN</a:t>
                      </a:r>
                      <a:r>
                        <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b/g/n</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DN</a:t>
                      </a:r>
                      <a:r>
                        <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a/b/g/n</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SN</a:t>
                      </a:r>
                      <a:r>
                        <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b/g/n</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DN</a:t>
                      </a:r>
                      <a:r>
                        <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a/b/g/n</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b/g/n</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a/b/g/n</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164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MIMO</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2×2:2</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2×2:2</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3×3:3</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1x1:1</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2×2:2</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123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Емкость пользователей</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128</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128</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128</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128</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128</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164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sym typeface="Calibri" pitchFamily="34" charset="0"/>
                        </a:rPr>
                        <a:t>SSIDs</a:t>
                      </a:r>
                      <a:endParaRPr kumimoji="0" lang="zh-CN" altLang="zh-CN" sz="1300" b="1" i="0" u="none" strike="noStrike" kern="1200" cap="none" spc="0" normalizeH="0" baseline="0" noProof="0" dirty="0">
                        <a:ln>
                          <a:noFill/>
                        </a:ln>
                        <a:solidFill>
                          <a:srgbClr val="595959"/>
                        </a:solidFill>
                        <a:effectLst/>
                        <a:uLnTx/>
                        <a:uFillTx/>
                        <a:latin typeface="Calibri" pitchFamily="34" charset="0"/>
                        <a:ea typeface="微软雅黑" pitchFamily="34" charset="-122"/>
                        <a:cs typeface="Calibri" pitchFamily="34" charset="0"/>
                        <a:sym typeface="Calibri" pitchFamily="34" charset="0"/>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0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16 *2</a:t>
                      </a:r>
                      <a:endParaRPr kumimoji="0" lang="zh-CN" altLang="en-US" sz="10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0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16 *2</a:t>
                      </a:r>
                      <a:endParaRPr kumimoji="0" lang="zh-CN" altLang="en-US" sz="10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0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16 *2</a:t>
                      </a:r>
                      <a:endParaRPr kumimoji="0" lang="zh-CN" altLang="en-US" sz="10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0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16 *2</a:t>
                      </a:r>
                      <a:endParaRPr kumimoji="0" lang="zh-CN" altLang="en-US" sz="10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0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16 *2</a:t>
                      </a:r>
                      <a:endParaRPr kumimoji="0" lang="zh-CN" altLang="en-US" sz="10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164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Антенна</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Встроенные</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Встроенные</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Внешние</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Внешние</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Внешние</a:t>
                      </a:r>
                      <a:endParaRPr kumimoji="0" lang="zh-CN" altLang="en-US" sz="13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164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sym typeface="Calibri" pitchFamily="34" charset="0"/>
                        </a:rPr>
                        <a:t>Рабочая температура</a:t>
                      </a:r>
                      <a:endParaRPr kumimoji="0" lang="zh-CN" altLang="zh-CN" sz="1300" b="1" i="0" u="none" strike="noStrike" kern="1200" cap="none" spc="0" normalizeH="0" baseline="0" noProof="0" dirty="0">
                        <a:ln>
                          <a:noFill/>
                        </a:ln>
                        <a:solidFill>
                          <a:srgbClr val="595959"/>
                        </a:solidFill>
                        <a:effectLst/>
                        <a:uLnTx/>
                        <a:uFillTx/>
                        <a:latin typeface="Calibri" pitchFamily="34" charset="0"/>
                        <a:ea typeface="微软雅黑" pitchFamily="34" charset="-122"/>
                        <a:cs typeface="Calibri" pitchFamily="34" charset="0"/>
                        <a:sym typeface="Calibri" pitchFamily="34" charset="0"/>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-10</a:t>
                      </a:r>
                      <a:r>
                        <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50 ℃</a:t>
                      </a:r>
                      <a:endPar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-10</a:t>
                      </a:r>
                      <a:r>
                        <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50 ℃</a:t>
                      </a:r>
                      <a:endPar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-10</a:t>
                      </a:r>
                      <a:r>
                        <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55 ℃</a:t>
                      </a:r>
                      <a:endPar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-10</a:t>
                      </a:r>
                      <a:r>
                        <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50 ℃</a:t>
                      </a:r>
                      <a:endPar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-40</a:t>
                      </a:r>
                      <a:r>
                        <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t>
                      </a: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60 ℃</a:t>
                      </a:r>
                      <a:endPar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1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Питание</a:t>
                      </a:r>
                      <a:endParaRPr kumimoji="0" lang="zh-CN" altLang="en-US" sz="1300" b="1"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DC12</a:t>
                      </a:r>
                      <a:r>
                        <a:rPr kumimoji="0" lang="ru-RU"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В</a:t>
                      </a: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/802.3af</a:t>
                      </a:r>
                      <a:endPar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DC12</a:t>
                      </a:r>
                      <a:r>
                        <a:rPr kumimoji="0" lang="ru-RU"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В</a:t>
                      </a: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/802.3af</a:t>
                      </a:r>
                      <a:endPar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DC12</a:t>
                      </a:r>
                      <a:r>
                        <a:rPr kumimoji="0" lang="ru-RU"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В</a:t>
                      </a: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/802.3af(SN)</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802.3at(DN)</a:t>
                      </a:r>
                      <a:endPar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DC12</a:t>
                      </a:r>
                      <a:r>
                        <a:rPr kumimoji="0" lang="ru-RU"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В</a:t>
                      </a: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/802.3af</a:t>
                      </a:r>
                      <a:endPar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802.3at(6510)</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rPr>
                        <a:t>AC(6610)</a:t>
                      </a:r>
                      <a:endParaRPr kumimoji="0" lang="zh-CN" altLang="en-US" sz="1100" b="0" i="0" u="none" strike="noStrike" kern="1200" cap="none" spc="0" normalizeH="0" baseline="0" noProof="0" dirty="0" smtClean="0">
                        <a:ln>
                          <a:noFill/>
                        </a:ln>
                        <a:solidFill>
                          <a:srgbClr val="595959"/>
                        </a:solidFill>
                        <a:effectLst/>
                        <a:uLnTx/>
                        <a:uFillTx/>
                        <a:latin typeface="Calibri" pitchFamily="34" charset="0"/>
                        <a:ea typeface="微软雅黑" pitchFamily="34" charset="-122"/>
                        <a:cs typeface="Calibri" pitchFamily="34" charset="0"/>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pSp>
        <p:nvGrpSpPr>
          <p:cNvPr id="12" name="组合 11"/>
          <p:cNvGrpSpPr/>
          <p:nvPr/>
        </p:nvGrpSpPr>
        <p:grpSpPr>
          <a:xfrm>
            <a:off x="2795571" y="1326254"/>
            <a:ext cx="8006026" cy="682285"/>
            <a:chOff x="2737185" y="1689410"/>
            <a:chExt cx="7776864" cy="682285"/>
          </a:xfrm>
        </p:grpSpPr>
        <p:pic>
          <p:nvPicPr>
            <p:cNvPr id="4" name="图片 31" descr="02-Front_looking down.png"/>
            <p:cNvPicPr>
              <a:picLocks noChangeAspect="1"/>
            </p:cNvPicPr>
            <p:nvPr/>
          </p:nvPicPr>
          <p:blipFill>
            <a:blip r:embed="rId3" cstate="print"/>
            <a:srcRect/>
            <a:stretch>
              <a:fillRect/>
            </a:stretch>
          </p:blipFill>
          <p:spPr bwMode="auto">
            <a:xfrm>
              <a:off x="2737185" y="1898896"/>
              <a:ext cx="1054495" cy="41834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图片 32" descr="11-Rear_right 30°down 15°.png"/>
            <p:cNvPicPr>
              <a:picLocks noChangeAspect="1"/>
            </p:cNvPicPr>
            <p:nvPr/>
          </p:nvPicPr>
          <p:blipFill>
            <a:blip r:embed="rId4" cstate="print"/>
            <a:srcRect/>
            <a:stretch>
              <a:fillRect/>
            </a:stretch>
          </p:blipFill>
          <p:spPr bwMode="auto">
            <a:xfrm>
              <a:off x="4346186" y="1885045"/>
              <a:ext cx="1223349" cy="41481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图片 21" descr="02-Front_looking down.png"/>
            <p:cNvPicPr>
              <a:picLocks noChangeAspect="1"/>
            </p:cNvPicPr>
            <p:nvPr/>
          </p:nvPicPr>
          <p:blipFill>
            <a:blip r:embed="rId5" cstate="print"/>
            <a:srcRect/>
            <a:stretch>
              <a:fillRect/>
            </a:stretch>
          </p:blipFill>
          <p:spPr bwMode="auto">
            <a:xfrm>
              <a:off x="6031964" y="1734585"/>
              <a:ext cx="1111592" cy="58163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图片 8" descr="图片4.png"/>
            <p:cNvPicPr>
              <a:picLocks noChangeAspect="1"/>
            </p:cNvPicPr>
            <p:nvPr/>
          </p:nvPicPr>
          <p:blipFill>
            <a:blip r:embed="rId6" cstate="print"/>
            <a:stretch>
              <a:fillRect/>
            </a:stretch>
          </p:blipFill>
          <p:spPr>
            <a:xfrm>
              <a:off x="9653341" y="1689410"/>
              <a:ext cx="860708" cy="682285"/>
            </a:xfrm>
            <a:prstGeom prst="rect">
              <a:avLst/>
            </a:prstGeom>
            <a:ln>
              <a:noFill/>
            </a:ln>
            <a:effectLst>
              <a:outerShdw blurRad="292100" dist="139700" dir="2700000" algn="tl" rotWithShape="0">
                <a:srgbClr val="333333">
                  <a:alpha val="65000"/>
                </a:srgbClr>
              </a:outerShdw>
            </a:effectLst>
          </p:spPr>
        </p:pic>
        <p:pic>
          <p:nvPicPr>
            <p:cNvPr id="11" name="图片 33" descr="02-Front_looking down.png"/>
            <p:cNvPicPr>
              <a:picLocks noChangeAspect="1"/>
            </p:cNvPicPr>
            <p:nvPr/>
          </p:nvPicPr>
          <p:blipFill>
            <a:blip r:embed="rId7" cstate="print"/>
            <a:srcRect/>
            <a:stretch>
              <a:fillRect/>
            </a:stretch>
          </p:blipFill>
          <p:spPr bwMode="auto">
            <a:xfrm>
              <a:off x="7893873" y="1833060"/>
              <a:ext cx="891984" cy="470111"/>
            </a:xfrm>
            <a:prstGeom prst="rect">
              <a:avLst/>
            </a:prstGeom>
            <a:noFill/>
            <a:ln w="9525">
              <a:noFill/>
              <a:miter lim="800000"/>
              <a:headEnd/>
              <a:tailEnd/>
            </a:ln>
            <a:effectLst>
              <a:outerShdw blurRad="50800" dist="38100" dir="2700000" algn="tl" rotWithShape="0">
                <a:prstClr val="black">
                  <a:alpha val="40000"/>
                </a:prstClr>
              </a:outerShdw>
            </a:effec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4453" y="188640"/>
            <a:ext cx="9576676" cy="699027"/>
          </a:xfrm>
        </p:spPr>
        <p:txBody>
          <a:bodyPr/>
          <a:lstStyle/>
          <a:p>
            <a:pPr defTabSz="914270" eaLnBrk="1" hangingPunct="1">
              <a:defRPr/>
            </a:pPr>
            <a:r>
              <a:rPr lang="ru-RU" altLang="zh-CN" sz="2800" dirty="0" smtClean="0">
                <a:latin typeface="Calibri" pitchFamily="34" charset="0"/>
                <a:ea typeface="Arial Unicode MS" pitchFamily="34" charset="-122"/>
                <a:cs typeface="Calibri" pitchFamily="34" charset="0"/>
                <a:sym typeface="Arial" charset="0"/>
              </a:rPr>
              <a:t>Ключевой функционал точек доступа </a:t>
            </a:r>
            <a:r>
              <a:rPr lang="en-US" altLang="zh-CN" sz="2800" dirty="0" err="1" smtClean="0">
                <a:latin typeface="Calibri" pitchFamily="34" charset="0"/>
                <a:ea typeface="Arial Unicode MS" pitchFamily="34" charset="-122"/>
                <a:cs typeface="Calibri" pitchFamily="34" charset="0"/>
                <a:sym typeface="Arial" charset="0"/>
              </a:rPr>
              <a:t>Huawei</a:t>
            </a:r>
            <a:endParaRPr lang="zh-CN" altLang="en-US" sz="2800" dirty="0" smtClean="0">
              <a:latin typeface="Calibri" pitchFamily="34" charset="0"/>
              <a:ea typeface="Arial Unicode MS" pitchFamily="34" charset="-122"/>
              <a:cs typeface="Calibri" pitchFamily="34" charset="0"/>
              <a:sym typeface="Arial" charset="0"/>
            </a:endParaRPr>
          </a:p>
        </p:txBody>
      </p:sp>
      <p:graphicFrame>
        <p:nvGraphicFramePr>
          <p:cNvPr id="3" name="表格 2"/>
          <p:cNvGraphicFramePr>
            <a:graphicFrameLocks noGrp="1"/>
          </p:cNvGraphicFramePr>
          <p:nvPr/>
        </p:nvGraphicFramePr>
        <p:xfrm>
          <a:off x="504453" y="764704"/>
          <a:ext cx="10801202" cy="5522948"/>
        </p:xfrm>
        <a:graphic>
          <a:graphicData uri="http://schemas.openxmlformats.org/drawingml/2006/table">
            <a:tbl>
              <a:tblPr firstRow="1" bandRow="1">
                <a:tableStyleId>{5C22544A-7EE6-4342-B048-85BDC9FD1C3A}</a:tableStyleId>
              </a:tblPr>
              <a:tblGrid>
                <a:gridCol w="2294861"/>
                <a:gridCol w="1573619"/>
                <a:gridCol w="1442484"/>
                <a:gridCol w="1573619"/>
                <a:gridCol w="1442484"/>
                <a:gridCol w="2474135"/>
              </a:tblGrid>
              <a:tr h="320861">
                <a:tc>
                  <a:txBody>
                    <a:bodyPr/>
                    <a:lstStyle/>
                    <a:p>
                      <a:pPr algn="ctr"/>
                      <a:r>
                        <a:rPr lang="ru-RU" altLang="zh-CN" sz="1600" dirty="0" smtClean="0">
                          <a:latin typeface="微软雅黑" pitchFamily="34" charset="-122"/>
                          <a:ea typeface="微软雅黑" pitchFamily="34" charset="-122"/>
                        </a:rPr>
                        <a:t>Точка доступа</a:t>
                      </a:r>
                      <a:endParaRPr lang="zh-CN" altLang="en-US" sz="1600" dirty="0">
                        <a:latin typeface="微软雅黑" pitchFamily="34" charset="-122"/>
                        <a:ea typeface="微软雅黑" pitchFamily="34" charset="-122"/>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chemeClr val="bg1"/>
                          </a:solidFill>
                        </a:rPr>
                        <a:t>5010SN/DN</a:t>
                      </a:r>
                      <a:endParaRPr lang="zh-CN" altLang="en-US" sz="1600" dirty="0" smtClean="0">
                        <a:solidFill>
                          <a:schemeClr val="bg1"/>
                        </a:solidFill>
                        <a:latin typeface="微软雅黑" pitchFamily="34" charset="-122"/>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chemeClr val="bg1"/>
                          </a:solidFill>
                        </a:rPr>
                        <a:t>6010SN/DN</a:t>
                      </a:r>
                      <a:endParaRPr lang="zh-CN" altLang="en-US" sz="1600" dirty="0" smtClean="0">
                        <a:solidFill>
                          <a:schemeClr val="bg1"/>
                        </a:solidFill>
                        <a:latin typeface="微软雅黑" pitchFamily="34" charset="-122"/>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chemeClr val="bg1"/>
                          </a:solidFill>
                        </a:rPr>
                        <a:t>7110SN/DN</a:t>
                      </a:r>
                      <a:endParaRPr lang="zh-CN" altLang="en-US" sz="1600" dirty="0" smtClean="0">
                        <a:solidFill>
                          <a:schemeClr val="bg1"/>
                        </a:solidFill>
                        <a:latin typeface="微软雅黑" pitchFamily="34" charset="-122"/>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bg1"/>
                          </a:solidFill>
                          <a:latin typeface="微软雅黑" pitchFamily="34" charset="-122"/>
                          <a:ea typeface="微软雅黑" pitchFamily="34" charset="-122"/>
                        </a:rPr>
                        <a:t>6310SN</a:t>
                      </a:r>
                      <a:endParaRPr lang="zh-CN" altLang="en-US" sz="1600" dirty="0" smtClean="0">
                        <a:solidFill>
                          <a:schemeClr val="bg1"/>
                        </a:solidFill>
                        <a:latin typeface="微软雅黑" pitchFamily="34" charset="-122"/>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bg1"/>
                          </a:solidFill>
                          <a:latin typeface="微软雅黑" pitchFamily="34" charset="-122"/>
                          <a:ea typeface="微软雅黑" pitchFamily="34" charset="-122"/>
                        </a:rPr>
                        <a:t>6510/6610DN</a:t>
                      </a:r>
                      <a:endParaRPr lang="zh-CN" altLang="en-US" sz="1600" dirty="0" smtClean="0">
                        <a:solidFill>
                          <a:schemeClr val="bg1"/>
                        </a:solidFill>
                        <a:latin typeface="微软雅黑" pitchFamily="34" charset="-122"/>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614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300" b="1" dirty="0" smtClean="0">
                        <a:solidFill>
                          <a:srgbClr val="595959"/>
                        </a:solidFill>
                        <a:latin typeface="+mn-lt"/>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altLang="zh-CN" sz="1300" b="1" dirty="0" smtClean="0">
                          <a:solidFill>
                            <a:srgbClr val="595959"/>
                          </a:solidFill>
                          <a:latin typeface="+mn-lt"/>
                          <a:ea typeface="微软雅黑" pitchFamily="34" charset="-122"/>
                        </a:rPr>
                        <a:t>Внешний вид</a:t>
                      </a:r>
                      <a:endParaRPr lang="zh-CN" altLang="en-US" sz="1300" b="1" dirty="0" smtClean="0">
                        <a:solidFill>
                          <a:srgbClr val="595959"/>
                        </a:solidFill>
                        <a:latin typeface="+mn-lt"/>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00" b="1"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cs typeface="+mn-cs"/>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cs typeface="+mn-cs"/>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7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mn-lt"/>
                          <a:ea typeface="微软雅黑" pitchFamily="34" charset="-122"/>
                          <a:cs typeface="+mn-cs"/>
                        </a:rPr>
                        <a:t>Степень защиты</a:t>
                      </a:r>
                      <a:endParaRPr kumimoji="0" lang="zh-CN" altLang="en-US" sz="1300" b="1" i="0" u="none" strike="noStrike" kern="1200" cap="none" spc="0" normalizeH="0" baseline="0" noProof="0" dirty="0" smtClean="0">
                        <a:ln>
                          <a:noFill/>
                        </a:ln>
                        <a:solidFill>
                          <a:srgbClr val="595959"/>
                        </a:solidFill>
                        <a:effectLst/>
                        <a:uLnTx/>
                        <a:uFillTx/>
                        <a:latin typeface="+mn-lt"/>
                        <a:ea typeface="微软雅黑" pitchFamily="34" charset="-122"/>
                        <a:cs typeface="+mn-cs"/>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IP31</a:t>
                      </a:r>
                      <a:endPar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IP31</a:t>
                      </a:r>
                      <a:endPar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IP41</a:t>
                      </a:r>
                      <a:endPar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IP31</a:t>
                      </a:r>
                      <a:endPar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IP67</a:t>
                      </a:r>
                      <a:endPar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974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mn-lt"/>
                          <a:ea typeface="微软雅黑" pitchFamily="34" charset="-122"/>
                          <a:cs typeface="+mn-cs"/>
                          <a:sym typeface="Calibri" pitchFamily="34" charset="0"/>
                        </a:rPr>
                        <a:t>Мощность</a:t>
                      </a:r>
                      <a:endParaRPr kumimoji="0" lang="zh-CN" altLang="zh-CN" sz="1300" b="1" i="0" u="none" strike="noStrike" kern="1200" cap="none" spc="0" normalizeH="0" baseline="0" noProof="0" dirty="0">
                        <a:ln>
                          <a:noFill/>
                        </a:ln>
                        <a:solidFill>
                          <a:srgbClr val="595959"/>
                        </a:solidFill>
                        <a:effectLst/>
                        <a:uLnTx/>
                        <a:uFillTx/>
                        <a:latin typeface="+mn-lt"/>
                        <a:ea typeface="微软雅黑" pitchFamily="34" charset="-122"/>
                        <a:cs typeface="+mn-cs"/>
                        <a:sym typeface="Calibri" pitchFamily="34" charset="0"/>
                      </a:endParaRPr>
                    </a:p>
                  </a:txBody>
                  <a:tcPr marL="115221" marR="115221"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cs typeface="+mn-cs"/>
                        </a:rPr>
                        <a:t>17dbm@</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cs typeface="+mn-cs"/>
                        </a:rPr>
                        <a:t>RF interface</a:t>
                      </a:r>
                      <a:endParaRPr kumimoji="0" lang="zh-CN" altLang="zh-CN" sz="1300" b="0" i="0" u="none" strike="noStrike" kern="1200" cap="none" spc="0" normalizeH="0" baseline="0" noProof="0" dirty="0">
                        <a:ln>
                          <a:noFill/>
                        </a:ln>
                        <a:solidFill>
                          <a:srgbClr val="595959"/>
                        </a:solidFill>
                        <a:effectLst/>
                        <a:uLnTx/>
                        <a:uFillTx/>
                        <a:latin typeface="+mn-lt"/>
                        <a:ea typeface="微软雅黑" pitchFamily="34" charset="-122"/>
                        <a:cs typeface="+mn-cs"/>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cs typeface="+mn-cs"/>
                        </a:rPr>
                        <a:t>20dbm@</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cs typeface="+mn-cs"/>
                        </a:rPr>
                        <a:t>RF interface</a:t>
                      </a:r>
                      <a:endParaRPr kumimoji="0" lang="zh-CN" altLang="zh-CN" sz="1300" b="0" i="0" u="none" strike="noStrike" kern="1200" cap="none" spc="0" normalizeH="0" baseline="0" noProof="0" dirty="0">
                        <a:ln>
                          <a:noFill/>
                        </a:ln>
                        <a:solidFill>
                          <a:srgbClr val="595959"/>
                        </a:solidFill>
                        <a:effectLst/>
                        <a:uLnTx/>
                        <a:uFillTx/>
                        <a:latin typeface="+mn-lt"/>
                        <a:ea typeface="微软雅黑" pitchFamily="34" charset="-122"/>
                        <a:cs typeface="+mn-cs"/>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cs typeface="+mn-cs"/>
                        </a:rPr>
                        <a:t>20dbm@</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cs typeface="+mn-cs"/>
                        </a:rPr>
                        <a:t>RF interface</a:t>
                      </a:r>
                      <a:endParaRPr kumimoji="0" lang="zh-CN" altLang="zh-CN" sz="1300" b="0" i="0" u="none" strike="noStrike" kern="1200" cap="none" spc="0" normalizeH="0" baseline="0" noProof="0" dirty="0">
                        <a:ln>
                          <a:noFill/>
                        </a:ln>
                        <a:solidFill>
                          <a:srgbClr val="595959"/>
                        </a:solidFill>
                        <a:effectLst/>
                        <a:uLnTx/>
                        <a:uFillTx/>
                        <a:latin typeface="+mn-lt"/>
                        <a:ea typeface="微软雅黑" pitchFamily="34" charset="-122"/>
                        <a:cs typeface="+mn-cs"/>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cs typeface="+mn-cs"/>
                        </a:rPr>
                        <a:t>27dbm@</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cs typeface="+mn-cs"/>
                        </a:rPr>
                        <a:t>RF interface</a:t>
                      </a:r>
                      <a:endPar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cs typeface="+mn-cs"/>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6510DN</a:t>
                      </a:r>
                      <a:r>
                        <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rPr>
                        <a:t>：</a:t>
                      </a: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cs typeface="+mn-cs"/>
                        </a:rPr>
                        <a:t>26dBm@2.4G</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20dBm@5G</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6610DN</a:t>
                      </a:r>
                      <a:r>
                        <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rPr>
                        <a:t>：</a:t>
                      </a: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27dBm@2.4G</a:t>
                      </a:r>
                      <a:endPar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24dBm@5G</a:t>
                      </a:r>
                    </a:p>
                  </a:txBody>
                  <a:tcPr marL="115221" marR="115221"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2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mn-lt"/>
                          <a:ea typeface="微软雅黑" pitchFamily="34" charset="-122"/>
                          <a:cs typeface="+mn-cs"/>
                        </a:rPr>
                        <a:t>Технология </a:t>
                      </a:r>
                      <a:r>
                        <a:rPr kumimoji="0" lang="en-US" altLang="zh-CN" sz="1300" b="1" i="0" u="none" strike="noStrike" kern="1200" cap="none" spc="0" normalizeH="0" baseline="0" noProof="0" dirty="0" smtClean="0">
                          <a:ln>
                            <a:noFill/>
                          </a:ln>
                          <a:solidFill>
                            <a:srgbClr val="595959"/>
                          </a:solidFill>
                          <a:effectLst/>
                          <a:uLnTx/>
                          <a:uFillTx/>
                          <a:latin typeface="+mn-lt"/>
                          <a:ea typeface="微软雅黑" pitchFamily="34" charset="-122"/>
                          <a:cs typeface="+mn-cs"/>
                        </a:rPr>
                        <a:t>Dying Gasp</a:t>
                      </a:r>
                      <a:endParaRPr kumimoji="0" lang="zh-CN" altLang="en-US" sz="1300" b="1" i="0" u="none" strike="noStrike" kern="1200" cap="none" spc="0" normalizeH="0" baseline="0" noProof="0" dirty="0" smtClean="0">
                        <a:ln>
                          <a:noFill/>
                        </a:ln>
                        <a:solidFill>
                          <a:srgbClr val="595959"/>
                        </a:solidFill>
                        <a:effectLst/>
                        <a:uLnTx/>
                        <a:uFillTx/>
                        <a:latin typeface="+mn-lt"/>
                        <a:ea typeface="微软雅黑" pitchFamily="34" charset="-122"/>
                        <a:cs typeface="+mn-cs"/>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mn-lt"/>
                          <a:ea typeface="微软雅黑" pitchFamily="34" charset="-122"/>
                        </a:rPr>
                        <a:t>-</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en-US" altLang="zh-CN"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4278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00" b="1" i="0" u="none" strike="noStrike" kern="1200" cap="none" spc="0" normalizeH="0" baseline="0" noProof="0" dirty="0" smtClean="0">
                          <a:ln>
                            <a:noFill/>
                          </a:ln>
                          <a:solidFill>
                            <a:srgbClr val="595959"/>
                          </a:solidFill>
                          <a:effectLst/>
                          <a:uLnTx/>
                          <a:uFillTx/>
                          <a:latin typeface="+mn-lt"/>
                          <a:ea typeface="微软雅黑" pitchFamily="34" charset="-122"/>
                          <a:cs typeface="+mn-cs"/>
                          <a:sym typeface="Arial" pitchFamily="34" charset="0"/>
                        </a:rPr>
                        <a:t>RFID</a:t>
                      </a:r>
                      <a:r>
                        <a:rPr kumimoji="0" lang="ru-RU" altLang="zh-CN" sz="1300" b="1" i="0" u="none" strike="noStrike" kern="1200" cap="none" spc="0" normalizeH="0" baseline="0" noProof="0" dirty="0" smtClean="0">
                          <a:ln>
                            <a:noFill/>
                          </a:ln>
                          <a:solidFill>
                            <a:srgbClr val="595959"/>
                          </a:solidFill>
                          <a:effectLst/>
                          <a:uLnTx/>
                          <a:uFillTx/>
                          <a:latin typeface="+mn-lt"/>
                          <a:ea typeface="微软雅黑" pitchFamily="34" charset="-122"/>
                          <a:cs typeface="+mn-cs"/>
                          <a:sym typeface="Arial" pitchFamily="34" charset="0"/>
                        </a:rPr>
                        <a:t>, определение местоположения</a:t>
                      </a:r>
                      <a:endParaRPr kumimoji="0" lang="zh-CN" altLang="en-US" sz="1300" b="1" i="0" u="none" strike="noStrike" kern="1200" cap="none" spc="0" normalizeH="0" baseline="0" noProof="0" dirty="0" smtClean="0">
                        <a:ln>
                          <a:noFill/>
                        </a:ln>
                        <a:solidFill>
                          <a:srgbClr val="595959"/>
                        </a:solidFill>
                        <a:effectLst/>
                        <a:uLnTx/>
                        <a:uFillTx/>
                        <a:latin typeface="+mn-lt"/>
                        <a:ea typeface="微软雅黑" pitchFamily="34" charset="-122"/>
                        <a:cs typeface="+mn-cs"/>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mn-lt"/>
                          <a:ea typeface="微软雅黑" pitchFamily="34" charset="-122"/>
                        </a:rPr>
                        <a:t>-</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43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mn-lt"/>
                          <a:ea typeface="微软雅黑" pitchFamily="34" charset="-122"/>
                          <a:cs typeface="+mn-cs"/>
                          <a:sym typeface="Arial" pitchFamily="34" charset="0"/>
                        </a:rPr>
                        <a:t>Спектр. анализ</a:t>
                      </a:r>
                      <a:endParaRPr kumimoji="0" lang="zh-CN" altLang="en-US" sz="1300" b="1" i="0" u="none" strike="noStrike" kern="1200" cap="none" spc="0" normalizeH="0" baseline="0" noProof="0" dirty="0" smtClean="0">
                        <a:ln>
                          <a:noFill/>
                        </a:ln>
                        <a:solidFill>
                          <a:srgbClr val="595959"/>
                        </a:solidFill>
                        <a:effectLst/>
                        <a:uLnTx/>
                        <a:uFillTx/>
                        <a:latin typeface="+mn-lt"/>
                        <a:ea typeface="微软雅黑" pitchFamily="34" charset="-122"/>
                        <a:cs typeface="+mn-cs"/>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4278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mn-lt"/>
                          <a:ea typeface="微软雅黑" pitchFamily="34" charset="-122"/>
                          <a:cs typeface="+mn-cs"/>
                        </a:rPr>
                        <a:t>Идентификация терминала</a:t>
                      </a:r>
                      <a:endParaRPr kumimoji="0" lang="zh-CN" altLang="en-US" sz="1300" b="1" i="0" u="none" strike="noStrike" kern="1200" cap="none" spc="0" normalizeH="0" baseline="0" noProof="0" dirty="0" smtClean="0">
                        <a:ln>
                          <a:noFill/>
                        </a:ln>
                        <a:solidFill>
                          <a:srgbClr val="595959"/>
                        </a:solidFill>
                        <a:effectLst/>
                        <a:uLnTx/>
                        <a:uFillTx/>
                        <a:latin typeface="+mn-lt"/>
                        <a:ea typeface="微软雅黑" pitchFamily="34" charset="-122"/>
                        <a:cs typeface="+mn-cs"/>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43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00" b="1" i="0" u="none" strike="noStrike" kern="1200" cap="none" spc="0" normalizeH="0" baseline="0" noProof="0" dirty="0" smtClean="0">
                          <a:ln>
                            <a:noFill/>
                          </a:ln>
                          <a:solidFill>
                            <a:srgbClr val="595959"/>
                          </a:solidFill>
                          <a:effectLst/>
                          <a:uLnTx/>
                          <a:uFillTx/>
                          <a:latin typeface="+mn-lt"/>
                          <a:ea typeface="微软雅黑" pitchFamily="34" charset="-122"/>
                          <a:cs typeface="+mn-cs"/>
                        </a:rPr>
                        <a:t>WIPS/WIDS</a:t>
                      </a:r>
                      <a:endParaRPr kumimoji="0" lang="zh-CN" altLang="en-US" sz="1300" b="1" i="0" u="none" strike="noStrike" kern="1200" cap="none" spc="0" normalizeH="0" baseline="0" noProof="0" dirty="0" smtClean="0">
                        <a:ln>
                          <a:noFill/>
                        </a:ln>
                        <a:solidFill>
                          <a:srgbClr val="595959"/>
                        </a:solidFill>
                        <a:effectLst/>
                        <a:uLnTx/>
                        <a:uFillTx/>
                        <a:latin typeface="+mn-lt"/>
                        <a:ea typeface="微软雅黑" pitchFamily="34" charset="-122"/>
                        <a:cs typeface="+mn-cs"/>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43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00" b="1" i="0" u="none" strike="noStrike" kern="1200" cap="none" spc="0" normalizeH="0" baseline="0" noProof="0" dirty="0" smtClean="0">
                          <a:ln>
                            <a:noFill/>
                          </a:ln>
                          <a:solidFill>
                            <a:srgbClr val="595959"/>
                          </a:solidFill>
                          <a:effectLst/>
                          <a:uLnTx/>
                          <a:uFillTx/>
                          <a:latin typeface="+mn-lt"/>
                          <a:ea typeface="微软雅黑" pitchFamily="34" charset="-122"/>
                          <a:cs typeface="+mn-cs"/>
                        </a:rPr>
                        <a:t>WDS/MESH</a:t>
                      </a:r>
                      <a:endParaRPr kumimoji="0" lang="zh-CN" altLang="en-US" sz="1300" b="1" i="0" u="none" strike="noStrike" kern="1200" cap="none" spc="0" normalizeH="0" baseline="0" noProof="0" dirty="0" smtClean="0">
                        <a:ln>
                          <a:noFill/>
                        </a:ln>
                        <a:solidFill>
                          <a:srgbClr val="595959"/>
                        </a:solidFill>
                        <a:effectLst/>
                        <a:uLnTx/>
                        <a:uFillTx/>
                        <a:latin typeface="+mn-lt"/>
                        <a:ea typeface="微软雅黑" pitchFamily="34" charset="-122"/>
                        <a:cs typeface="+mn-cs"/>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100" b="0" i="0" u="none" strike="noStrike" kern="1200" cap="none" spc="0" normalizeH="0" baseline="0" noProof="0" dirty="0" smtClean="0">
                          <a:ln>
                            <a:noFill/>
                          </a:ln>
                          <a:solidFill>
                            <a:srgbClr val="595959"/>
                          </a:solidFill>
                          <a:effectLst/>
                          <a:uLnTx/>
                          <a:uFillTx/>
                          <a:latin typeface="+mn-lt"/>
                          <a:ea typeface="微软雅黑" pitchFamily="34" charset="-122"/>
                        </a:rPr>
                        <a:t>-</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altLang="zh-CN" sz="1100" b="0" i="0" u="none" strike="noStrike" kern="1200" cap="none" spc="0" normalizeH="0" baseline="0" noProof="0" dirty="0" smtClean="0">
                          <a:ln>
                            <a:noFill/>
                          </a:ln>
                          <a:solidFill>
                            <a:srgbClr val="595959"/>
                          </a:solidFill>
                          <a:effectLst/>
                          <a:uLnTx/>
                          <a:uFillTx/>
                          <a:latin typeface="+mn-lt"/>
                          <a:ea typeface="微软雅黑" pitchFamily="34" charset="-122"/>
                        </a:rPr>
                        <a:t>Да</a:t>
                      </a:r>
                      <a:endParaRPr kumimoji="0" lang="zh-CN" altLang="en-US" sz="11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7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300" b="1" i="0" u="none" strike="noStrike" kern="1200" cap="none" spc="0" normalizeH="0" baseline="0" noProof="0" dirty="0" smtClean="0">
                          <a:ln>
                            <a:noFill/>
                          </a:ln>
                          <a:solidFill>
                            <a:srgbClr val="595959"/>
                          </a:solidFill>
                          <a:effectLst/>
                          <a:uLnTx/>
                          <a:uFillTx/>
                          <a:latin typeface="+mn-lt"/>
                          <a:ea typeface="微软雅黑" pitchFamily="34" charset="-122"/>
                          <a:cs typeface="+mn-cs"/>
                        </a:rPr>
                        <a:t>Режим</a:t>
                      </a:r>
                      <a:endParaRPr kumimoji="0" lang="zh-CN" altLang="en-US" sz="1300" b="1" i="0" u="none" strike="noStrike" kern="1200" cap="none" spc="0" normalizeH="0" baseline="0" noProof="0" dirty="0" smtClean="0">
                        <a:ln>
                          <a:noFill/>
                        </a:ln>
                        <a:solidFill>
                          <a:srgbClr val="595959"/>
                        </a:solidFill>
                        <a:effectLst/>
                        <a:uLnTx/>
                        <a:uFillTx/>
                        <a:latin typeface="+mn-lt"/>
                        <a:ea typeface="微软雅黑" pitchFamily="34" charset="-122"/>
                        <a:cs typeface="+mn-cs"/>
                      </a:endParaRPr>
                    </a:p>
                  </a:txBody>
                  <a:tcPr marL="115221" marR="1152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Fit/Fat</a:t>
                      </a:r>
                      <a:endPar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Fit/Fat</a:t>
                      </a:r>
                      <a:endPar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Fit</a:t>
                      </a:r>
                      <a:endPar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rPr>
                        <a:t>Fit</a:t>
                      </a:r>
                      <a:endPar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300" b="0" i="0" u="none" strike="noStrike" kern="1200" cap="none" spc="0" normalizeH="0" baseline="0" noProof="0" dirty="0" smtClean="0">
                          <a:ln>
                            <a:noFill/>
                          </a:ln>
                          <a:solidFill>
                            <a:srgbClr val="595959"/>
                          </a:solidFill>
                          <a:effectLst/>
                          <a:uLnTx/>
                          <a:uFillTx/>
                          <a:latin typeface="+mn-lt"/>
                          <a:ea typeface="微软雅黑" pitchFamily="34" charset="-122"/>
                          <a:cs typeface="+mn-cs"/>
                        </a:rPr>
                        <a:t>Fit/Fat</a:t>
                      </a:r>
                      <a:endParaRPr kumimoji="0" lang="zh-CN" altLang="en-US" sz="1300" b="0" i="0" u="none" strike="noStrike" kern="1200" cap="none" spc="0" normalizeH="0" baseline="0" noProof="0" dirty="0" smtClean="0">
                        <a:ln>
                          <a:noFill/>
                        </a:ln>
                        <a:solidFill>
                          <a:srgbClr val="595959"/>
                        </a:solidFill>
                        <a:effectLst/>
                        <a:uLnTx/>
                        <a:uFillTx/>
                        <a:latin typeface="+mn-lt"/>
                        <a:ea typeface="微软雅黑" pitchFamily="34" charset="-122"/>
                        <a:cs typeface="+mn-cs"/>
                      </a:endParaRPr>
                    </a:p>
                  </a:txBody>
                  <a:tcPr marL="115221" marR="115221" marT="60960" marB="609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pSp>
        <p:nvGrpSpPr>
          <p:cNvPr id="10" name="组合 9"/>
          <p:cNvGrpSpPr/>
          <p:nvPr/>
        </p:nvGrpSpPr>
        <p:grpSpPr>
          <a:xfrm>
            <a:off x="2985141" y="1413902"/>
            <a:ext cx="7557452" cy="631871"/>
            <a:chOff x="3037201" y="1657740"/>
            <a:chExt cx="7557452" cy="598705"/>
          </a:xfrm>
        </p:grpSpPr>
        <p:pic>
          <p:nvPicPr>
            <p:cNvPr id="4" name="图片 31" descr="02-Front_looking down.png"/>
            <p:cNvPicPr>
              <a:picLocks noChangeAspect="1"/>
            </p:cNvPicPr>
            <p:nvPr/>
          </p:nvPicPr>
          <p:blipFill>
            <a:blip r:embed="rId2" cstate="print"/>
            <a:srcRect/>
            <a:stretch>
              <a:fillRect/>
            </a:stretch>
          </p:blipFill>
          <p:spPr bwMode="auto">
            <a:xfrm>
              <a:off x="3037201" y="1807947"/>
              <a:ext cx="1054495" cy="41834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图片 32" descr="11-Rear_right 30°down 15°.png"/>
            <p:cNvPicPr>
              <a:picLocks noChangeAspect="1"/>
            </p:cNvPicPr>
            <p:nvPr/>
          </p:nvPicPr>
          <p:blipFill>
            <a:blip r:embed="rId3" cstate="print"/>
            <a:srcRect/>
            <a:stretch>
              <a:fillRect/>
            </a:stretch>
          </p:blipFill>
          <p:spPr bwMode="auto">
            <a:xfrm>
              <a:off x="4477361" y="1807947"/>
              <a:ext cx="1223349" cy="41481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图片 21" descr="02-Front_looking down.png"/>
            <p:cNvPicPr>
              <a:picLocks noChangeAspect="1"/>
            </p:cNvPicPr>
            <p:nvPr/>
          </p:nvPicPr>
          <p:blipFill>
            <a:blip r:embed="rId4" cstate="print"/>
            <a:srcRect/>
            <a:stretch>
              <a:fillRect/>
            </a:stretch>
          </p:blipFill>
          <p:spPr bwMode="auto">
            <a:xfrm>
              <a:off x="6061537" y="1657740"/>
              <a:ext cx="1111592" cy="58163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图片 7" descr="图片4.png"/>
            <p:cNvPicPr>
              <a:picLocks noChangeAspect="1"/>
            </p:cNvPicPr>
            <p:nvPr/>
          </p:nvPicPr>
          <p:blipFill>
            <a:blip r:embed="rId5" cstate="print"/>
            <a:stretch>
              <a:fillRect/>
            </a:stretch>
          </p:blipFill>
          <p:spPr>
            <a:xfrm>
              <a:off x="9733945" y="1670426"/>
              <a:ext cx="860708" cy="586019"/>
            </a:xfrm>
            <a:prstGeom prst="rect">
              <a:avLst/>
            </a:prstGeom>
            <a:ln>
              <a:noFill/>
            </a:ln>
            <a:effectLst>
              <a:outerShdw blurRad="292100" dist="139700" dir="2700000" algn="tl" rotWithShape="0">
                <a:srgbClr val="333333">
                  <a:alpha val="65000"/>
                </a:srgbClr>
              </a:outerShdw>
            </a:effectLst>
          </p:spPr>
        </p:pic>
        <p:pic>
          <p:nvPicPr>
            <p:cNvPr id="9" name="图片 33" descr="02-Front_looking down.png"/>
            <p:cNvPicPr>
              <a:picLocks noChangeAspect="1"/>
            </p:cNvPicPr>
            <p:nvPr/>
          </p:nvPicPr>
          <p:blipFill>
            <a:blip r:embed="rId6" cstate="print"/>
            <a:srcRect/>
            <a:stretch>
              <a:fillRect/>
            </a:stretch>
          </p:blipFill>
          <p:spPr bwMode="auto">
            <a:xfrm>
              <a:off x="7717721" y="1766693"/>
              <a:ext cx="891984" cy="470111"/>
            </a:xfrm>
            <a:prstGeom prst="rect">
              <a:avLst/>
            </a:prstGeom>
            <a:noFill/>
            <a:ln w="9525">
              <a:noFill/>
              <a:miter lim="800000"/>
              <a:headEnd/>
              <a:tailEnd/>
            </a:ln>
            <a:effectLst>
              <a:outerShdw blurRad="50800" dist="38100" dir="2700000" algn="tl" rotWithShape="0">
                <a:prstClr val="black">
                  <a:alpha val="40000"/>
                </a:prstClr>
              </a:outerShdw>
            </a:effec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下箭头 37"/>
          <p:cNvSpPr/>
          <p:nvPr/>
        </p:nvSpPr>
        <p:spPr bwMode="auto">
          <a:xfrm flipV="1">
            <a:off x="8497341" y="5200734"/>
            <a:ext cx="238091" cy="360000"/>
          </a:xfrm>
          <a:prstGeom prst="downArrow">
            <a:avLst/>
          </a:prstGeom>
          <a:solidFill>
            <a:srgbClr val="990000"/>
          </a:solidFill>
          <a:ln w="25400">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defRPr/>
            </a:pPr>
            <a:endParaRPr lang="zh-CN" altLang="en-US" sz="1200">
              <a:solidFill>
                <a:srgbClr val="000000"/>
              </a:solidFill>
              <a:latin typeface="Calibri" pitchFamily="34" charset="0"/>
              <a:cs typeface="Calibri" pitchFamily="34" charset="0"/>
            </a:endParaRPr>
          </a:p>
        </p:txBody>
      </p:sp>
      <p:sp>
        <p:nvSpPr>
          <p:cNvPr id="35844" name="Rectangle 2"/>
          <p:cNvSpPr>
            <a:spLocks noGrp="1" noChangeArrowheads="1"/>
          </p:cNvSpPr>
          <p:nvPr>
            <p:ph type="title" idx="4294967295"/>
          </p:nvPr>
        </p:nvSpPr>
        <p:spPr>
          <a:xfrm>
            <a:off x="576462" y="143399"/>
            <a:ext cx="8136904" cy="765321"/>
          </a:xfrm>
        </p:spPr>
        <p:txBody>
          <a:bodyPr/>
          <a:lstStyle/>
          <a:p>
            <a:pPr defTabSz="914270" eaLnBrk="1" hangingPunct="1">
              <a:defRPr/>
            </a:pPr>
            <a:r>
              <a:rPr lang="ru-RU" altLang="zh-CN" sz="2800" dirty="0" smtClean="0">
                <a:latin typeface="Calibri" pitchFamily="34" charset="0"/>
                <a:ea typeface="Arial Unicode MS" pitchFamily="34" charset="-122"/>
                <a:cs typeface="Calibri" pitchFamily="34" charset="0"/>
                <a:sym typeface="Calibri" pitchFamily="34" charset="0"/>
              </a:rPr>
              <a:t>Лучшая производительность от </a:t>
            </a:r>
            <a:r>
              <a:rPr lang="en-US" altLang="zh-CN" sz="2800" dirty="0" err="1" smtClean="0">
                <a:latin typeface="Calibri" pitchFamily="34" charset="0"/>
                <a:ea typeface="Arial Unicode MS" pitchFamily="34" charset="-122"/>
                <a:cs typeface="Calibri" pitchFamily="34" charset="0"/>
                <a:sym typeface="Calibri" pitchFamily="34" charset="0"/>
              </a:rPr>
              <a:t>Tolly</a:t>
            </a:r>
            <a:endParaRPr lang="en-US" altLang="zh-CN" sz="2800" dirty="0" smtClean="0">
              <a:latin typeface="Calibri" pitchFamily="34" charset="0"/>
              <a:ea typeface="Arial Unicode MS" pitchFamily="34" charset="-122"/>
              <a:cs typeface="Calibri" pitchFamily="34" charset="0"/>
              <a:sym typeface="Calibri" pitchFamily="34" charset="0"/>
            </a:endParaRPr>
          </a:p>
        </p:txBody>
      </p:sp>
      <p:pic>
        <p:nvPicPr>
          <p:cNvPr id="21" name="Picture 2"/>
          <p:cNvPicPr>
            <a:picLocks noChangeAspect="1" noChangeArrowheads="1"/>
          </p:cNvPicPr>
          <p:nvPr/>
        </p:nvPicPr>
        <p:blipFill>
          <a:blip r:embed="rId3" cstate="print"/>
          <a:srcRect/>
          <a:stretch>
            <a:fillRect/>
          </a:stretch>
        </p:blipFill>
        <p:spPr bwMode="auto">
          <a:xfrm>
            <a:off x="360437" y="1052736"/>
            <a:ext cx="5948839" cy="3327320"/>
          </a:xfrm>
          <a:prstGeom prst="rect">
            <a:avLst/>
          </a:prstGeom>
          <a:ln>
            <a:noFill/>
          </a:ln>
          <a:effectLst>
            <a:outerShdw blurRad="292100" dist="139700" dir="2700000" algn="tl" rotWithShape="0">
              <a:srgbClr val="333333">
                <a:alpha val="65000"/>
              </a:srgbClr>
            </a:outerShdw>
          </a:effectLst>
        </p:spPr>
      </p:pic>
      <p:grpSp>
        <p:nvGrpSpPr>
          <p:cNvPr id="2" name="组合 24"/>
          <p:cNvGrpSpPr/>
          <p:nvPr/>
        </p:nvGrpSpPr>
        <p:grpSpPr>
          <a:xfrm>
            <a:off x="576461" y="4581128"/>
            <a:ext cx="5173037" cy="1093410"/>
            <a:chOff x="364788" y="4355098"/>
            <a:chExt cx="5475237" cy="630858"/>
          </a:xfrm>
        </p:grpSpPr>
        <p:sp>
          <p:nvSpPr>
            <p:cNvPr id="24" name="TextBox 23"/>
            <p:cNvSpPr txBox="1"/>
            <p:nvPr/>
          </p:nvSpPr>
          <p:spPr>
            <a:xfrm>
              <a:off x="364788" y="4648562"/>
              <a:ext cx="5475237" cy="337394"/>
            </a:xfrm>
            <a:prstGeom prst="rect">
              <a:avLst/>
            </a:prstGeom>
            <a:noFill/>
          </p:spPr>
          <p:txBody>
            <a:bodyPr wrap="square" rtlCol="0">
              <a:spAutoFit/>
            </a:bodyPr>
            <a:lstStyle/>
            <a:p>
              <a:r>
                <a:rPr lang="ru-RU" altLang="zh-CN" sz="1600" dirty="0" smtClean="0">
                  <a:cs typeface="Calibri" pitchFamily="34" charset="0"/>
                </a:rPr>
                <a:t>Показатель пропускная способности </a:t>
              </a:r>
              <a:r>
                <a:rPr lang="en-US" altLang="zh-CN" sz="1600" dirty="0" smtClean="0">
                  <a:cs typeface="Calibri" pitchFamily="34" charset="0"/>
                </a:rPr>
                <a:t>30 </a:t>
              </a:r>
              <a:r>
                <a:rPr lang="ru-RU" altLang="zh-CN" sz="1600" dirty="0" smtClean="0">
                  <a:cs typeface="Calibri" pitchFamily="34" charset="0"/>
                </a:rPr>
                <a:t>пользователей лучше чем аналогичный показатель точки доступа </a:t>
              </a:r>
              <a:r>
                <a:rPr lang="en-US" altLang="zh-CN" sz="1600" dirty="0" smtClean="0">
                  <a:cs typeface="Calibri" pitchFamily="34" charset="0"/>
                </a:rPr>
                <a:t>Cisco.</a:t>
              </a:r>
              <a:endParaRPr lang="zh-CN" altLang="en-US" sz="1600" dirty="0">
                <a:cs typeface="Calibri" pitchFamily="34" charset="0"/>
              </a:endParaRPr>
            </a:p>
          </p:txBody>
        </p:sp>
        <p:sp>
          <p:nvSpPr>
            <p:cNvPr id="26" name="AutoShape 6"/>
            <p:cNvSpPr>
              <a:spLocks noChangeArrowheads="1"/>
            </p:cNvSpPr>
            <p:nvPr/>
          </p:nvSpPr>
          <p:spPr bwMode="auto">
            <a:xfrm>
              <a:off x="427852" y="4355098"/>
              <a:ext cx="5389624" cy="293464"/>
            </a:xfrm>
            <a:prstGeom prst="roundRect">
              <a:avLst>
                <a:gd name="adj" fmla="val 16667"/>
              </a:avLst>
            </a:prstGeom>
            <a:solidFill>
              <a:srgbClr val="990000"/>
            </a:solidFill>
            <a:ln w="9525" cap="flat" cmpd="sng" algn="ctr">
              <a:noFill/>
              <a:prstDash val="solid"/>
              <a:headEnd/>
              <a:tailEnd/>
            </a:ln>
            <a:effectLst>
              <a:outerShdw blurRad="40000" dist="20000" dir="5400000" rotWithShape="0">
                <a:srgbClr val="000000">
                  <a:alpha val="38000"/>
                </a:srgbClr>
              </a:outerShdw>
            </a:effectLst>
          </p:spPr>
          <p:txBody>
            <a:bodyPr wrap="none" lIns="91274" tIns="45638" rIns="91274" bIns="456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altLang="zh-CN" sz="1600" kern="0" noProof="0" dirty="0" smtClean="0">
                  <a:solidFill>
                    <a:srgbClr val="FFFFFF"/>
                  </a:solidFill>
                  <a:ea typeface="微软雅黑" pitchFamily="34" charset="-122"/>
                  <a:cs typeface="Calibri" pitchFamily="34" charset="0"/>
                </a:rPr>
                <a:t>Тест производительности точки доступа при высокой </a:t>
              </a:r>
            </a:p>
            <a:p>
              <a:pPr marL="0" marR="0" lvl="0" indent="0" algn="ctr" defTabSz="914400" eaLnBrk="1" fontAlgn="auto" latinLnBrk="0" hangingPunct="1">
                <a:lnSpc>
                  <a:spcPct val="100000"/>
                </a:lnSpc>
                <a:spcBef>
                  <a:spcPts val="0"/>
                </a:spcBef>
                <a:spcAft>
                  <a:spcPts val="0"/>
                </a:spcAft>
                <a:buClrTx/>
                <a:buSzTx/>
                <a:buFontTx/>
                <a:buNone/>
                <a:tabLst/>
                <a:defRPr/>
              </a:pPr>
              <a:r>
                <a:rPr lang="ru-RU" altLang="zh-CN" sz="1600" kern="0" noProof="0" dirty="0" smtClean="0">
                  <a:solidFill>
                    <a:srgbClr val="FFFFFF"/>
                  </a:solidFill>
                  <a:ea typeface="微软雅黑" pitchFamily="34" charset="-122"/>
                  <a:cs typeface="Calibri" pitchFamily="34" charset="0"/>
                </a:rPr>
                <a:t> п</a:t>
              </a:r>
              <a:r>
                <a:rPr kumimoji="0" lang="ru-RU" altLang="zh-CN" sz="1600" b="0" i="0" u="none" strike="noStrike" kern="0" cap="none" spc="0" normalizeH="0" baseline="0" noProof="0" dirty="0" smtClean="0">
                  <a:ln>
                    <a:noFill/>
                  </a:ln>
                  <a:solidFill>
                    <a:srgbClr val="FFFFFF"/>
                  </a:solidFill>
                  <a:effectLst/>
                  <a:uLnTx/>
                  <a:uFillTx/>
                  <a:ea typeface="微软雅黑" pitchFamily="34" charset="-122"/>
                  <a:cs typeface="Calibri" pitchFamily="34" charset="0"/>
                </a:rPr>
                <a:t>лотности</a:t>
              </a:r>
              <a:r>
                <a:rPr kumimoji="0" lang="ru-RU" altLang="zh-CN" sz="1600" b="0" i="0" u="none" strike="noStrike" kern="0" cap="none" spc="0" normalizeH="0" noProof="0" dirty="0" smtClean="0">
                  <a:ln>
                    <a:noFill/>
                  </a:ln>
                  <a:solidFill>
                    <a:srgbClr val="FFFFFF"/>
                  </a:solidFill>
                  <a:effectLst/>
                  <a:uLnTx/>
                  <a:uFillTx/>
                  <a:ea typeface="微软雅黑" pitchFamily="34" charset="-122"/>
                  <a:cs typeface="Calibri" pitchFamily="34" charset="0"/>
                </a:rPr>
                <a:t> пользователей</a:t>
              </a:r>
              <a:endParaRPr kumimoji="0" lang="zh-CN" altLang="en-US" sz="1600" b="0" i="0" u="none" strike="noStrike" kern="0" cap="none" spc="0" normalizeH="0" baseline="0" noProof="0" dirty="0">
                <a:ln>
                  <a:noFill/>
                </a:ln>
                <a:solidFill>
                  <a:srgbClr val="FFFFFF"/>
                </a:solidFill>
                <a:effectLst/>
                <a:uLnTx/>
                <a:uFillTx/>
                <a:ea typeface="微软雅黑" pitchFamily="34" charset="-122"/>
                <a:cs typeface="Calibri" pitchFamily="34" charset="0"/>
              </a:endParaRPr>
            </a:p>
          </p:txBody>
        </p:sp>
      </p:grpSp>
      <p:sp>
        <p:nvSpPr>
          <p:cNvPr id="31" name="矩形 30"/>
          <p:cNvSpPr/>
          <p:nvPr/>
        </p:nvSpPr>
        <p:spPr>
          <a:xfrm>
            <a:off x="508509" y="5773360"/>
            <a:ext cx="1570879" cy="369332"/>
          </a:xfrm>
          <a:prstGeom prst="rect">
            <a:avLst/>
          </a:prstGeom>
        </p:spPr>
        <p:txBody>
          <a:bodyPr wrap="none">
            <a:spAutoFit/>
          </a:bodyPr>
          <a:lstStyle/>
          <a:p>
            <a:r>
              <a:rPr lang="en-US" altLang="zh-CN" u="sng" dirty="0" smtClean="0">
                <a:cs typeface="Calibri" pitchFamily="34" charset="0"/>
              </a:rPr>
              <a:t>www.tolly.com</a:t>
            </a:r>
            <a:endParaRPr lang="zh-CN" altLang="en-US" u="sng" dirty="0">
              <a:cs typeface="Calibri" pitchFamily="34" charset="0"/>
            </a:endParaRPr>
          </a:p>
        </p:txBody>
      </p:sp>
      <p:sp>
        <p:nvSpPr>
          <p:cNvPr id="12" name="TextBox 11"/>
          <p:cNvSpPr txBox="1"/>
          <p:nvPr/>
        </p:nvSpPr>
        <p:spPr>
          <a:xfrm>
            <a:off x="6697141" y="908720"/>
            <a:ext cx="4464496" cy="646331"/>
          </a:xfrm>
          <a:prstGeom prst="rect">
            <a:avLst/>
          </a:prstGeom>
          <a:noFill/>
        </p:spPr>
        <p:txBody>
          <a:bodyPr wrap="square" rtlCol="0">
            <a:spAutoFit/>
          </a:bodyPr>
          <a:lstStyle/>
          <a:p>
            <a:r>
              <a:rPr lang="en-US" altLang="zh-CN" dirty="0" err="1" smtClean="0">
                <a:cs typeface="Calibri" pitchFamily="34" charset="0"/>
              </a:rPr>
              <a:t>Tolly</a:t>
            </a:r>
            <a:r>
              <a:rPr lang="ru-RU" altLang="zh-CN" dirty="0" smtClean="0">
                <a:cs typeface="Calibri" pitchFamily="34" charset="0"/>
              </a:rPr>
              <a:t> – группа экспертов по тестированию и оценке глобальных сетевых технологий</a:t>
            </a:r>
            <a:r>
              <a:rPr lang="en-US" altLang="zh-CN" dirty="0" smtClean="0">
                <a:cs typeface="Calibri" pitchFamily="34" charset="0"/>
              </a:rPr>
              <a:t>.</a:t>
            </a:r>
            <a:endParaRPr lang="zh-CN" altLang="en-US" b="1" dirty="0">
              <a:solidFill>
                <a:srgbClr val="FF0000"/>
              </a:solidFill>
              <a:cs typeface="Calibri" pitchFamily="34" charset="0"/>
            </a:endParaRPr>
          </a:p>
        </p:txBody>
      </p:sp>
      <p:grpSp>
        <p:nvGrpSpPr>
          <p:cNvPr id="3" name="组合 14"/>
          <p:cNvGrpSpPr/>
          <p:nvPr/>
        </p:nvGrpSpPr>
        <p:grpSpPr>
          <a:xfrm>
            <a:off x="4320796" y="2248988"/>
            <a:ext cx="732502" cy="369332"/>
            <a:chOff x="10601129" y="2646512"/>
            <a:chExt cx="775294" cy="369332"/>
          </a:xfrm>
        </p:grpSpPr>
        <p:sp>
          <p:nvSpPr>
            <p:cNvPr id="13" name="下箭头 12"/>
            <p:cNvSpPr/>
            <p:nvPr/>
          </p:nvSpPr>
          <p:spPr bwMode="auto">
            <a:xfrm flipV="1">
              <a:off x="11124423" y="2647162"/>
              <a:ext cx="252000" cy="360000"/>
            </a:xfrm>
            <a:prstGeom prst="downArrow">
              <a:avLst/>
            </a:prstGeom>
            <a:solidFill>
              <a:srgbClr val="990000"/>
            </a:solidFill>
            <a:ln w="25400">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defRPr/>
              </a:pPr>
              <a:endParaRPr lang="zh-CN" altLang="en-US" sz="1200">
                <a:solidFill>
                  <a:srgbClr val="000000"/>
                </a:solidFill>
                <a:latin typeface="Calibri" pitchFamily="34" charset="0"/>
                <a:cs typeface="Calibri" pitchFamily="34" charset="0"/>
              </a:endParaRPr>
            </a:p>
          </p:txBody>
        </p:sp>
        <p:sp>
          <p:nvSpPr>
            <p:cNvPr id="14" name="TextBox 13"/>
            <p:cNvSpPr txBox="1"/>
            <p:nvPr/>
          </p:nvSpPr>
          <p:spPr>
            <a:xfrm>
              <a:off x="10601129" y="2646512"/>
              <a:ext cx="692450" cy="369332"/>
            </a:xfrm>
            <a:prstGeom prst="rect">
              <a:avLst/>
            </a:prstGeom>
            <a:noFill/>
          </p:spPr>
          <p:txBody>
            <a:bodyPr wrap="square" rtlCol="0">
              <a:spAutoFit/>
            </a:bodyPr>
            <a:lstStyle/>
            <a:p>
              <a:r>
                <a:rPr lang="en-US" altLang="zh-CN" b="1" dirty="0" smtClean="0">
                  <a:solidFill>
                    <a:srgbClr val="C00000"/>
                  </a:solidFill>
                  <a:cs typeface="Calibri" pitchFamily="34" charset="0"/>
                </a:rPr>
                <a:t>16%</a:t>
              </a:r>
            </a:p>
          </p:txBody>
        </p:sp>
      </p:grpSp>
      <p:grpSp>
        <p:nvGrpSpPr>
          <p:cNvPr id="4" name="组合 15"/>
          <p:cNvGrpSpPr/>
          <p:nvPr/>
        </p:nvGrpSpPr>
        <p:grpSpPr>
          <a:xfrm>
            <a:off x="1502891" y="2087104"/>
            <a:ext cx="733782" cy="405089"/>
            <a:chOff x="10419908" y="2626521"/>
            <a:chExt cx="1018685" cy="405089"/>
          </a:xfrm>
        </p:grpSpPr>
        <p:sp>
          <p:nvSpPr>
            <p:cNvPr id="17" name="下箭头 16"/>
            <p:cNvSpPr/>
            <p:nvPr/>
          </p:nvSpPr>
          <p:spPr bwMode="auto">
            <a:xfrm flipV="1">
              <a:off x="11109336" y="2626521"/>
              <a:ext cx="329257" cy="360891"/>
            </a:xfrm>
            <a:prstGeom prst="downArrow">
              <a:avLst/>
            </a:prstGeom>
            <a:solidFill>
              <a:srgbClr val="990000"/>
            </a:solidFill>
            <a:ln w="25400">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defRPr/>
              </a:pPr>
              <a:endParaRPr lang="zh-CN" altLang="en-US" sz="1200">
                <a:solidFill>
                  <a:srgbClr val="000000"/>
                </a:solidFill>
                <a:latin typeface="Calibri" pitchFamily="34" charset="0"/>
                <a:cs typeface="Calibri" pitchFamily="34" charset="0"/>
              </a:endParaRPr>
            </a:p>
          </p:txBody>
        </p:sp>
        <p:sp>
          <p:nvSpPr>
            <p:cNvPr id="18" name="TextBox 17"/>
            <p:cNvSpPr txBox="1"/>
            <p:nvPr/>
          </p:nvSpPr>
          <p:spPr>
            <a:xfrm>
              <a:off x="10419908" y="2662278"/>
              <a:ext cx="974996" cy="369332"/>
            </a:xfrm>
            <a:prstGeom prst="rect">
              <a:avLst/>
            </a:prstGeom>
            <a:noFill/>
          </p:spPr>
          <p:txBody>
            <a:bodyPr wrap="square" rtlCol="0">
              <a:spAutoFit/>
            </a:bodyPr>
            <a:lstStyle/>
            <a:p>
              <a:r>
                <a:rPr lang="en-US" altLang="zh-CN" b="1" dirty="0" smtClean="0">
                  <a:solidFill>
                    <a:srgbClr val="C00000"/>
                  </a:solidFill>
                  <a:cs typeface="Calibri" pitchFamily="34" charset="0"/>
                </a:rPr>
                <a:t>11%</a:t>
              </a:r>
            </a:p>
          </p:txBody>
        </p:sp>
      </p:grpSp>
      <p:grpSp>
        <p:nvGrpSpPr>
          <p:cNvPr id="5" name="组合 18"/>
          <p:cNvGrpSpPr/>
          <p:nvPr/>
        </p:nvGrpSpPr>
        <p:grpSpPr>
          <a:xfrm>
            <a:off x="2293720" y="2306655"/>
            <a:ext cx="618720" cy="397615"/>
            <a:chOff x="10695725" y="2632019"/>
            <a:chExt cx="761723" cy="425403"/>
          </a:xfrm>
        </p:grpSpPr>
        <p:sp>
          <p:nvSpPr>
            <p:cNvPr id="20" name="下箭头 19"/>
            <p:cNvSpPr/>
            <p:nvPr/>
          </p:nvSpPr>
          <p:spPr bwMode="auto">
            <a:xfrm flipV="1">
              <a:off x="11164328" y="2632019"/>
              <a:ext cx="293120" cy="385159"/>
            </a:xfrm>
            <a:prstGeom prst="downArrow">
              <a:avLst/>
            </a:prstGeom>
            <a:solidFill>
              <a:srgbClr val="990000"/>
            </a:solidFill>
            <a:ln w="25400">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defRPr/>
              </a:pPr>
              <a:endParaRPr lang="zh-CN" altLang="en-US" sz="1200">
                <a:solidFill>
                  <a:srgbClr val="000000"/>
                </a:solidFill>
                <a:latin typeface="Calibri" pitchFamily="34" charset="0"/>
                <a:cs typeface="Calibri" pitchFamily="34" charset="0"/>
              </a:endParaRPr>
            </a:p>
          </p:txBody>
        </p:sp>
        <p:sp>
          <p:nvSpPr>
            <p:cNvPr id="22" name="TextBox 21"/>
            <p:cNvSpPr txBox="1"/>
            <p:nvPr/>
          </p:nvSpPr>
          <p:spPr>
            <a:xfrm>
              <a:off x="10695725" y="2662278"/>
              <a:ext cx="743340" cy="395144"/>
            </a:xfrm>
            <a:prstGeom prst="rect">
              <a:avLst/>
            </a:prstGeom>
            <a:noFill/>
          </p:spPr>
          <p:txBody>
            <a:bodyPr wrap="square" rtlCol="0">
              <a:spAutoFit/>
            </a:bodyPr>
            <a:lstStyle/>
            <a:p>
              <a:r>
                <a:rPr lang="en-US" altLang="zh-CN" b="1" dirty="0" smtClean="0">
                  <a:solidFill>
                    <a:srgbClr val="C00000"/>
                  </a:solidFill>
                  <a:cs typeface="Calibri" pitchFamily="34" charset="0"/>
                </a:rPr>
                <a:t>4%</a:t>
              </a:r>
            </a:p>
          </p:txBody>
        </p:sp>
      </p:grpSp>
      <p:pic>
        <p:nvPicPr>
          <p:cNvPr id="23" name="Picture 3"/>
          <p:cNvPicPr>
            <a:picLocks noChangeAspect="1" noChangeArrowheads="1"/>
          </p:cNvPicPr>
          <p:nvPr/>
        </p:nvPicPr>
        <p:blipFill>
          <a:blip r:embed="rId4" cstate="print"/>
          <a:srcRect/>
          <a:stretch>
            <a:fillRect/>
          </a:stretch>
        </p:blipFill>
        <p:spPr bwMode="auto">
          <a:xfrm>
            <a:off x="6429451" y="1682258"/>
            <a:ext cx="4876202" cy="2826862"/>
          </a:xfrm>
          <a:prstGeom prst="rect">
            <a:avLst/>
          </a:prstGeom>
          <a:ln>
            <a:noFill/>
          </a:ln>
          <a:effectLst>
            <a:outerShdw blurRad="292100" dist="139700" dir="2700000" algn="tl" rotWithShape="0">
              <a:srgbClr val="333333">
                <a:alpha val="65000"/>
              </a:srgbClr>
            </a:outerShdw>
          </a:effectLst>
        </p:spPr>
      </p:pic>
      <p:grpSp>
        <p:nvGrpSpPr>
          <p:cNvPr id="6" name="组合 26"/>
          <p:cNvGrpSpPr/>
          <p:nvPr/>
        </p:nvGrpSpPr>
        <p:grpSpPr>
          <a:xfrm>
            <a:off x="6337101" y="4725144"/>
            <a:ext cx="4942236" cy="936104"/>
            <a:chOff x="6493362" y="5358028"/>
            <a:chExt cx="5230953" cy="936104"/>
          </a:xfrm>
        </p:grpSpPr>
        <p:sp>
          <p:nvSpPr>
            <p:cNvPr id="29" name="AutoShape 6"/>
            <p:cNvSpPr>
              <a:spLocks noChangeArrowheads="1"/>
            </p:cNvSpPr>
            <p:nvPr/>
          </p:nvSpPr>
          <p:spPr bwMode="auto">
            <a:xfrm>
              <a:off x="6572191" y="5358028"/>
              <a:ext cx="5152124" cy="288032"/>
            </a:xfrm>
            <a:prstGeom prst="roundRect">
              <a:avLst>
                <a:gd name="adj" fmla="val 16667"/>
              </a:avLst>
            </a:prstGeom>
            <a:solidFill>
              <a:srgbClr val="990000"/>
            </a:solidFill>
            <a:ln w="9525" cap="flat" cmpd="sng" algn="ctr">
              <a:noFill/>
              <a:prstDash val="solid"/>
              <a:headEnd/>
              <a:tailEnd/>
            </a:ln>
            <a:effectLst>
              <a:outerShdw blurRad="40000" dist="20000" dir="5400000" rotWithShape="0">
                <a:srgbClr val="000000">
                  <a:alpha val="38000"/>
                </a:srgbClr>
              </a:outerShdw>
            </a:effectLst>
          </p:spPr>
          <p:txBody>
            <a:bodyPr wrap="none" lIns="91274" tIns="45638" rIns="91274" bIns="456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altLang="zh-CN" sz="1600" kern="0" dirty="0" smtClean="0">
                  <a:solidFill>
                    <a:srgbClr val="FFFFFF"/>
                  </a:solidFill>
                  <a:ea typeface="微软雅黑" pitchFamily="34" charset="-122"/>
                  <a:cs typeface="Calibri" pitchFamily="34" charset="0"/>
                </a:rPr>
                <a:t>Тест производительности АР при одном пользователе </a:t>
              </a:r>
              <a:endParaRPr lang="zh-CN" altLang="en-US" sz="1600" kern="0" dirty="0">
                <a:solidFill>
                  <a:srgbClr val="FFFFFF"/>
                </a:solidFill>
                <a:ea typeface="微软雅黑" pitchFamily="34" charset="-122"/>
                <a:cs typeface="Calibri" pitchFamily="34" charset="0"/>
              </a:endParaRPr>
            </a:p>
          </p:txBody>
        </p:sp>
        <p:sp>
          <p:nvSpPr>
            <p:cNvPr id="30" name="TextBox 29"/>
            <p:cNvSpPr txBox="1"/>
            <p:nvPr/>
          </p:nvSpPr>
          <p:spPr>
            <a:xfrm>
              <a:off x="6493362" y="5709357"/>
              <a:ext cx="4810523" cy="584775"/>
            </a:xfrm>
            <a:prstGeom prst="rect">
              <a:avLst/>
            </a:prstGeom>
            <a:noFill/>
            <a:effectLst>
              <a:glow rad="63500">
                <a:schemeClr val="accent4">
                  <a:satMod val="175000"/>
                  <a:alpha val="40000"/>
                </a:schemeClr>
              </a:glow>
            </a:effectLst>
          </p:spPr>
          <p:txBody>
            <a:bodyPr wrap="square" rtlCol="0">
              <a:spAutoFit/>
            </a:bodyPr>
            <a:lstStyle/>
            <a:p>
              <a:r>
                <a:rPr lang="ru-RU" altLang="zh-CN" sz="1600" dirty="0" smtClean="0">
                  <a:cs typeface="Calibri" pitchFamily="34" charset="0"/>
                </a:rPr>
                <a:t>Пропускная способность при этом сценарии на </a:t>
              </a:r>
              <a:r>
                <a:rPr lang="en-US" altLang="zh-CN" sz="1600" b="1" dirty="0" smtClean="0">
                  <a:solidFill>
                    <a:srgbClr val="990000"/>
                  </a:solidFill>
                  <a:cs typeface="Calibri" pitchFamily="34" charset="0"/>
                </a:rPr>
                <a:t>20%  </a:t>
              </a:r>
              <a:r>
                <a:rPr lang="ru-RU" altLang="zh-CN" sz="1600" dirty="0" smtClean="0">
                  <a:cs typeface="Calibri" pitchFamily="34" charset="0"/>
                </a:rPr>
                <a:t>лучше чем у </a:t>
              </a:r>
              <a:r>
                <a:rPr lang="en-US" altLang="zh-CN" sz="1600" dirty="0" smtClean="0">
                  <a:cs typeface="Calibri" pitchFamily="34" charset="0"/>
                </a:rPr>
                <a:t>CISCO.</a:t>
              </a:r>
            </a:p>
          </p:txBody>
        </p:sp>
      </p:grpSp>
      <p:grpSp>
        <p:nvGrpSpPr>
          <p:cNvPr id="7" name="组合 36"/>
          <p:cNvGrpSpPr/>
          <p:nvPr/>
        </p:nvGrpSpPr>
        <p:grpSpPr>
          <a:xfrm>
            <a:off x="9433445" y="3212976"/>
            <a:ext cx="1497301" cy="378014"/>
            <a:chOff x="11671914" y="2992094"/>
            <a:chExt cx="1584771" cy="378014"/>
          </a:xfrm>
        </p:grpSpPr>
        <p:grpSp>
          <p:nvGrpSpPr>
            <p:cNvPr id="8" name="组合 27"/>
            <p:cNvGrpSpPr/>
            <p:nvPr/>
          </p:nvGrpSpPr>
          <p:grpSpPr>
            <a:xfrm>
              <a:off x="11671914" y="3000776"/>
              <a:ext cx="775294" cy="369332"/>
              <a:chOff x="10601129" y="2646512"/>
              <a:chExt cx="775294" cy="369332"/>
            </a:xfrm>
          </p:grpSpPr>
          <p:sp>
            <p:nvSpPr>
              <p:cNvPr id="32" name="下箭头 31"/>
              <p:cNvSpPr/>
              <p:nvPr/>
            </p:nvSpPr>
            <p:spPr bwMode="auto">
              <a:xfrm flipV="1">
                <a:off x="11124423" y="2647162"/>
                <a:ext cx="252000" cy="360000"/>
              </a:xfrm>
              <a:prstGeom prst="downArrow">
                <a:avLst/>
              </a:prstGeom>
              <a:solidFill>
                <a:srgbClr val="990000"/>
              </a:solidFill>
              <a:ln w="25400">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defRPr/>
                </a:pPr>
                <a:endParaRPr lang="zh-CN" altLang="en-US" sz="1200">
                  <a:solidFill>
                    <a:srgbClr val="000000"/>
                  </a:solidFill>
                  <a:latin typeface="Calibri" pitchFamily="34" charset="0"/>
                  <a:cs typeface="Calibri" pitchFamily="34" charset="0"/>
                </a:endParaRPr>
              </a:p>
            </p:txBody>
          </p:sp>
          <p:sp>
            <p:nvSpPr>
              <p:cNvPr id="33" name="TextBox 32"/>
              <p:cNvSpPr txBox="1"/>
              <p:nvPr/>
            </p:nvSpPr>
            <p:spPr>
              <a:xfrm>
                <a:off x="10601129" y="2646512"/>
                <a:ext cx="692450" cy="369332"/>
              </a:xfrm>
              <a:prstGeom prst="rect">
                <a:avLst/>
              </a:prstGeom>
              <a:noFill/>
            </p:spPr>
            <p:txBody>
              <a:bodyPr wrap="square" rtlCol="0">
                <a:spAutoFit/>
              </a:bodyPr>
              <a:lstStyle/>
              <a:p>
                <a:r>
                  <a:rPr lang="en-US" altLang="zh-CN" b="1" dirty="0" smtClean="0">
                    <a:solidFill>
                      <a:srgbClr val="C00000"/>
                    </a:solidFill>
                    <a:cs typeface="Calibri" pitchFamily="34" charset="0"/>
                  </a:rPr>
                  <a:t>45%</a:t>
                </a:r>
              </a:p>
            </p:txBody>
          </p:sp>
        </p:grpSp>
        <p:grpSp>
          <p:nvGrpSpPr>
            <p:cNvPr id="9" name="组合 33"/>
            <p:cNvGrpSpPr/>
            <p:nvPr/>
          </p:nvGrpSpPr>
          <p:grpSpPr>
            <a:xfrm>
              <a:off x="12481391" y="2992094"/>
              <a:ext cx="775294" cy="369332"/>
              <a:chOff x="10601129" y="2646512"/>
              <a:chExt cx="775294" cy="369332"/>
            </a:xfrm>
          </p:grpSpPr>
          <p:sp>
            <p:nvSpPr>
              <p:cNvPr id="35" name="下箭头 34"/>
              <p:cNvSpPr/>
              <p:nvPr/>
            </p:nvSpPr>
            <p:spPr bwMode="auto">
              <a:xfrm flipV="1">
                <a:off x="11124423" y="2647162"/>
                <a:ext cx="252000" cy="360000"/>
              </a:xfrm>
              <a:prstGeom prst="downArrow">
                <a:avLst/>
              </a:prstGeom>
              <a:solidFill>
                <a:srgbClr val="990000"/>
              </a:solidFill>
              <a:ln w="25400">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defRPr/>
                </a:pPr>
                <a:endParaRPr lang="zh-CN" altLang="en-US" sz="1200">
                  <a:solidFill>
                    <a:srgbClr val="000000"/>
                  </a:solidFill>
                  <a:latin typeface="Calibri" pitchFamily="34" charset="0"/>
                  <a:cs typeface="Calibri" pitchFamily="34" charset="0"/>
                </a:endParaRPr>
              </a:p>
            </p:txBody>
          </p:sp>
          <p:sp>
            <p:nvSpPr>
              <p:cNvPr id="36" name="TextBox 35"/>
              <p:cNvSpPr txBox="1"/>
              <p:nvPr/>
            </p:nvSpPr>
            <p:spPr>
              <a:xfrm>
                <a:off x="10601129" y="2646512"/>
                <a:ext cx="692450" cy="369332"/>
              </a:xfrm>
              <a:prstGeom prst="rect">
                <a:avLst/>
              </a:prstGeom>
              <a:noFill/>
            </p:spPr>
            <p:txBody>
              <a:bodyPr wrap="square" rtlCol="0">
                <a:spAutoFit/>
              </a:bodyPr>
              <a:lstStyle/>
              <a:p>
                <a:r>
                  <a:rPr lang="en-US" altLang="zh-CN" b="1" dirty="0" smtClean="0">
                    <a:solidFill>
                      <a:srgbClr val="C00000"/>
                    </a:solidFill>
                    <a:cs typeface="Calibri" pitchFamily="34" charset="0"/>
                  </a:rPr>
                  <a:t>47%</a:t>
                </a:r>
              </a:p>
            </p:txBody>
          </p:sp>
        </p:grpSp>
      </p:grpSp>
      <p:sp>
        <p:nvSpPr>
          <p:cNvPr id="34" name="圆角矩形 33"/>
          <p:cNvSpPr/>
          <p:nvPr/>
        </p:nvSpPr>
        <p:spPr bwMode="auto">
          <a:xfrm>
            <a:off x="8857381" y="5373216"/>
            <a:ext cx="2450350" cy="632884"/>
          </a:xfrm>
          <a:prstGeom prst="roundRect">
            <a:avLst/>
          </a:prstGeom>
          <a:solidFill>
            <a:srgbClr val="00B0F0"/>
          </a:solidFill>
          <a:ln>
            <a:solidFill>
              <a:srgbClr val="00B0F0"/>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ru-RU" altLang="zh-CN" b="1" dirty="0" smtClean="0">
                <a:latin typeface="Calibri" pitchFamily="34" charset="0"/>
                <a:ea typeface="微软雅黑" pitchFamily="34" charset="-122"/>
                <a:cs typeface="Calibri" pitchFamily="34" charset="0"/>
              </a:rPr>
              <a:t>Лучшая производительность</a:t>
            </a:r>
            <a:endParaRPr kumimoji="0" lang="zh-CN" altLang="en-US" sz="1800" b="1" i="0" u="none" strike="noStrike" cap="none" normalizeH="0" baseline="0" dirty="0" smtClean="0">
              <a:ln>
                <a:noFill/>
              </a:ln>
              <a:solidFill>
                <a:schemeClr val="tx1"/>
              </a:solidFill>
              <a:effectLst/>
              <a:latin typeface="Calibri" pitchFamily="34" charset="0"/>
              <a:ea typeface="微软雅黑" pitchFamily="34" charset="-122"/>
              <a:cs typeface="Calibri"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a:xfrm>
            <a:off x="504453" y="176375"/>
            <a:ext cx="10801200" cy="1020377"/>
          </a:xfrm>
        </p:spPr>
        <p:txBody>
          <a:bodyPr/>
          <a:lstStyle/>
          <a:p>
            <a:pPr defTabSz="914270">
              <a:defRPr/>
            </a:pPr>
            <a:r>
              <a:rPr lang="ru-RU" altLang="zh-CN" sz="2800" dirty="0" smtClean="0">
                <a:latin typeface="Calibri" pitchFamily="34" charset="0"/>
                <a:ea typeface="Arial Unicode MS" pitchFamily="34" charset="-122"/>
                <a:cs typeface="Calibri" pitchFamily="34" charset="0"/>
                <a:sym typeface="Arial" charset="0"/>
              </a:rPr>
              <a:t>Высокая надежность при эксплуатации </a:t>
            </a:r>
            <a:r>
              <a:rPr lang="en-US" altLang="zh-CN" sz="2800" dirty="0" smtClean="0">
                <a:latin typeface="Calibri" pitchFamily="34" charset="0"/>
                <a:ea typeface="Arial Unicode MS" pitchFamily="34" charset="-122"/>
                <a:cs typeface="Calibri" pitchFamily="34" charset="0"/>
                <a:sym typeface="Arial" charset="0"/>
              </a:rPr>
              <a:t/>
            </a:r>
            <a:br>
              <a:rPr lang="en-US" altLang="zh-CN" sz="2800" dirty="0" smtClean="0">
                <a:latin typeface="Calibri" pitchFamily="34" charset="0"/>
                <a:ea typeface="Arial Unicode MS" pitchFamily="34" charset="-122"/>
                <a:cs typeface="Calibri" pitchFamily="34" charset="0"/>
                <a:sym typeface="Arial" charset="0"/>
              </a:rPr>
            </a:br>
            <a:r>
              <a:rPr lang="ru-RU" altLang="zh-CN" sz="2800" dirty="0" smtClean="0">
                <a:latin typeface="Calibri" pitchFamily="34" charset="0"/>
                <a:ea typeface="Arial Unicode MS" pitchFamily="34" charset="-122"/>
                <a:cs typeface="Calibri" pitchFamily="34" charset="0"/>
                <a:sym typeface="Arial" charset="0"/>
              </a:rPr>
              <a:t>в неблагоприятных условиях окружающей среды</a:t>
            </a:r>
            <a:endParaRPr lang="en-US" altLang="zh-CN" sz="2800" dirty="0">
              <a:latin typeface="Calibri" pitchFamily="34" charset="0"/>
              <a:ea typeface="Arial Unicode MS" pitchFamily="34" charset="-122"/>
              <a:cs typeface="Calibri" pitchFamily="34" charset="0"/>
              <a:sym typeface="Arial" charset="0"/>
            </a:endParaRPr>
          </a:p>
        </p:txBody>
      </p:sp>
      <p:sp>
        <p:nvSpPr>
          <p:cNvPr id="35845" name="Oval 2"/>
          <p:cNvSpPr>
            <a:spLocks noChangeArrowheads="1"/>
          </p:cNvSpPr>
          <p:nvPr/>
        </p:nvSpPr>
        <p:spPr bwMode="auto">
          <a:xfrm>
            <a:off x="3096740" y="3212976"/>
            <a:ext cx="5256585" cy="864096"/>
          </a:xfrm>
          <a:prstGeom prst="ellipse">
            <a:avLst/>
          </a:prstGeom>
          <a:noFill/>
          <a:ln w="25400" algn="ctr">
            <a:solidFill>
              <a:srgbClr val="C0C0C0"/>
            </a:solidFill>
            <a:prstDash val="dash"/>
            <a:round/>
            <a:headEnd/>
            <a:tailEnd/>
          </a:ln>
        </p:spPr>
        <p:txBody>
          <a:bodyPr wrap="square" lIns="59374" tIns="29687" rIns="59374" bIns="29687" anchor="ctr">
            <a:noAutofit/>
          </a:bodyPr>
          <a:lstStyle/>
          <a:p>
            <a:pPr eaLnBrk="0" hangingPunct="0">
              <a:spcBef>
                <a:spcPct val="20000"/>
              </a:spcBef>
            </a:pPr>
            <a:endParaRPr lang="zh-CN" altLang="en-US" sz="2300">
              <a:solidFill>
                <a:srgbClr val="B2B2B2"/>
              </a:solidFill>
              <a:latin typeface="Arial"/>
            </a:endParaRPr>
          </a:p>
        </p:txBody>
      </p:sp>
      <p:sp>
        <p:nvSpPr>
          <p:cNvPr id="35846" name="Rectangle 4"/>
          <p:cNvSpPr>
            <a:spLocks noChangeArrowheads="1"/>
          </p:cNvSpPr>
          <p:nvPr/>
        </p:nvSpPr>
        <p:spPr bwMode="gray">
          <a:xfrm>
            <a:off x="394034" y="2710244"/>
            <a:ext cx="3023892" cy="584775"/>
          </a:xfrm>
          <a:prstGeom prst="rect">
            <a:avLst/>
          </a:prstGeom>
          <a:noFill/>
          <a:ln w="9525">
            <a:noFill/>
            <a:miter lim="800000"/>
            <a:headEnd/>
            <a:tailEnd/>
          </a:ln>
        </p:spPr>
        <p:txBody>
          <a:bodyPr wrap="square">
            <a:spAutoFit/>
          </a:bodyPr>
          <a:lstStyle/>
          <a:p>
            <a:pPr marL="177800" indent="-177800">
              <a:buClr>
                <a:srgbClr val="FFCC00"/>
              </a:buClr>
              <a:buFont typeface="Wingdings" pitchFamily="2" charset="2"/>
              <a:buChar char="l"/>
            </a:pPr>
            <a:r>
              <a:rPr lang="ru-RU" altLang="zh-CN" sz="1600" dirty="0" smtClean="0">
                <a:solidFill>
                  <a:srgbClr val="000000"/>
                </a:solidFill>
                <a:cs typeface="Calibri" pitchFamily="34" charset="0"/>
              </a:rPr>
              <a:t>Соответствие стандарту </a:t>
            </a:r>
            <a:r>
              <a:rPr lang="en-US" altLang="zh-CN" sz="1600" b="1" dirty="0" smtClean="0">
                <a:solidFill>
                  <a:srgbClr val="990000">
                    <a:lumMod val="60000"/>
                    <a:lumOff val="40000"/>
                  </a:srgbClr>
                </a:solidFill>
                <a:cs typeface="Calibri" pitchFamily="34" charset="0"/>
              </a:rPr>
              <a:t>IP67</a:t>
            </a:r>
            <a:r>
              <a:rPr lang="ru-RU" altLang="zh-CN" sz="1600" dirty="0" smtClean="0">
                <a:solidFill>
                  <a:srgbClr val="000000"/>
                </a:solidFill>
                <a:cs typeface="Calibri" pitchFamily="34" charset="0"/>
              </a:rPr>
              <a:t> и полная </a:t>
            </a:r>
            <a:r>
              <a:rPr lang="ru-RU" altLang="zh-CN" sz="1600" dirty="0" err="1" smtClean="0">
                <a:solidFill>
                  <a:srgbClr val="000000"/>
                </a:solidFill>
                <a:cs typeface="Calibri" pitchFamily="34" charset="0"/>
              </a:rPr>
              <a:t>пылезащищеность</a:t>
            </a:r>
            <a:endParaRPr lang="zh-CN" altLang="en-US" sz="1600" dirty="0">
              <a:solidFill>
                <a:srgbClr val="000000"/>
              </a:solidFill>
              <a:cs typeface="Calibri" pitchFamily="34" charset="0"/>
            </a:endParaRPr>
          </a:p>
        </p:txBody>
      </p:sp>
      <p:sp>
        <p:nvSpPr>
          <p:cNvPr id="35847" name="Rectangle 5"/>
          <p:cNvSpPr>
            <a:spLocks noChangeArrowheads="1"/>
          </p:cNvSpPr>
          <p:nvPr/>
        </p:nvSpPr>
        <p:spPr bwMode="gray">
          <a:xfrm>
            <a:off x="8137301" y="2665790"/>
            <a:ext cx="3168352" cy="1077218"/>
          </a:xfrm>
          <a:prstGeom prst="rect">
            <a:avLst/>
          </a:prstGeom>
          <a:noFill/>
          <a:ln w="9525">
            <a:noFill/>
            <a:miter lim="800000"/>
            <a:headEnd/>
            <a:tailEnd/>
          </a:ln>
        </p:spPr>
        <p:txBody>
          <a:bodyPr wrap="square">
            <a:spAutoFit/>
          </a:bodyPr>
          <a:lstStyle/>
          <a:p>
            <a:pPr marL="177800" indent="-177800">
              <a:buClr>
                <a:srgbClr val="FFCC00"/>
              </a:buClr>
              <a:buFont typeface="Wingdings" pitchFamily="2" charset="2"/>
              <a:buChar char="l"/>
            </a:pPr>
            <a:r>
              <a:rPr lang="en-US" altLang="zh-CN" sz="1600" b="1" dirty="0" smtClean="0">
                <a:solidFill>
                  <a:srgbClr val="990000">
                    <a:lumMod val="60000"/>
                    <a:lumOff val="40000"/>
                  </a:srgbClr>
                </a:solidFill>
                <a:cs typeface="Calibri" pitchFamily="34" charset="0"/>
              </a:rPr>
              <a:t>0%</a:t>
            </a:r>
            <a:r>
              <a:rPr lang="zh-CN" altLang="en-US" sz="1600" b="1" dirty="0" smtClean="0">
                <a:solidFill>
                  <a:srgbClr val="990000">
                    <a:lumMod val="60000"/>
                    <a:lumOff val="40000"/>
                  </a:srgbClr>
                </a:solidFill>
                <a:cs typeface="Calibri" pitchFamily="34" charset="0"/>
              </a:rPr>
              <a:t> </a:t>
            </a:r>
            <a:r>
              <a:rPr lang="ru-RU" altLang="zh-CN" sz="1600" b="1" dirty="0" smtClean="0">
                <a:solidFill>
                  <a:srgbClr val="990000">
                    <a:lumMod val="60000"/>
                    <a:lumOff val="40000"/>
                  </a:srgbClr>
                </a:solidFill>
                <a:cs typeface="Calibri" pitchFamily="34" charset="0"/>
              </a:rPr>
              <a:t>до</a:t>
            </a:r>
            <a:r>
              <a:rPr lang="en-US" altLang="zh-CN" sz="1600" b="1" dirty="0" smtClean="0">
                <a:solidFill>
                  <a:srgbClr val="990000">
                    <a:lumMod val="60000"/>
                    <a:lumOff val="40000"/>
                  </a:srgbClr>
                </a:solidFill>
                <a:cs typeface="Calibri" pitchFamily="34" charset="0"/>
              </a:rPr>
              <a:t> 100%</a:t>
            </a:r>
            <a:r>
              <a:rPr lang="zh-CN" altLang="en-US" sz="1600" dirty="0" smtClean="0">
                <a:solidFill>
                  <a:srgbClr val="000000"/>
                </a:solidFill>
                <a:cs typeface="Calibri" pitchFamily="34" charset="0"/>
              </a:rPr>
              <a:t> </a:t>
            </a:r>
            <a:r>
              <a:rPr lang="en-US" altLang="zh-CN" sz="1600" dirty="0" smtClean="0">
                <a:solidFill>
                  <a:srgbClr val="000000"/>
                </a:solidFill>
                <a:cs typeface="Calibri" pitchFamily="34" charset="0"/>
              </a:rPr>
              <a:t>(</a:t>
            </a:r>
            <a:r>
              <a:rPr lang="ru-RU" altLang="zh-CN" sz="1600" dirty="0" smtClean="0">
                <a:solidFill>
                  <a:srgbClr val="000000"/>
                </a:solidFill>
                <a:cs typeface="Calibri" pitchFamily="34" charset="0"/>
              </a:rPr>
              <a:t>неконденсируемый</a:t>
            </a:r>
            <a:r>
              <a:rPr lang="en-US" altLang="zh-CN" sz="1600" dirty="0" smtClean="0">
                <a:solidFill>
                  <a:srgbClr val="000000"/>
                </a:solidFill>
                <a:cs typeface="Calibri" pitchFamily="34" charset="0"/>
              </a:rPr>
              <a:t>)</a:t>
            </a:r>
            <a:endParaRPr lang="zh-CN" altLang="en-US" sz="1600" dirty="0">
              <a:solidFill>
                <a:srgbClr val="000000"/>
              </a:solidFill>
              <a:cs typeface="Calibri" pitchFamily="34" charset="0"/>
            </a:endParaRPr>
          </a:p>
          <a:p>
            <a:pPr marL="177800" indent="-177800">
              <a:buClr>
                <a:srgbClr val="FFCC00"/>
              </a:buClr>
              <a:buFont typeface="Wingdings" pitchFamily="2" charset="2"/>
              <a:buChar char="l"/>
            </a:pPr>
            <a:r>
              <a:rPr lang="ru-RU" altLang="zh-CN" sz="1600" dirty="0" smtClean="0">
                <a:solidFill>
                  <a:srgbClr val="000000"/>
                </a:solidFill>
                <a:cs typeface="Calibri" pitchFamily="34" charset="0"/>
              </a:rPr>
              <a:t>Полчаса под водой на глубине </a:t>
            </a:r>
          </a:p>
          <a:p>
            <a:pPr marL="177800" indent="-177800">
              <a:buClr>
                <a:srgbClr val="FFCC00"/>
              </a:buClr>
            </a:pPr>
            <a:r>
              <a:rPr lang="ru-RU" altLang="zh-CN" sz="1600" dirty="0" smtClean="0">
                <a:solidFill>
                  <a:srgbClr val="000000"/>
                </a:solidFill>
                <a:cs typeface="Calibri" pitchFamily="34" charset="0"/>
              </a:rPr>
              <a:t>	1 метр</a:t>
            </a:r>
            <a:endParaRPr lang="en-US" altLang="zh-CN" sz="1600" b="1" dirty="0">
              <a:solidFill>
                <a:srgbClr val="990000">
                  <a:lumMod val="60000"/>
                  <a:lumOff val="40000"/>
                </a:srgbClr>
              </a:solidFill>
              <a:cs typeface="Calibri" pitchFamily="34" charset="0"/>
            </a:endParaRPr>
          </a:p>
        </p:txBody>
      </p:sp>
      <p:sp>
        <p:nvSpPr>
          <p:cNvPr id="35848" name="Rectangle 6"/>
          <p:cNvSpPr>
            <a:spLocks noChangeArrowheads="1"/>
          </p:cNvSpPr>
          <p:nvPr/>
        </p:nvSpPr>
        <p:spPr bwMode="gray">
          <a:xfrm>
            <a:off x="598141" y="5658349"/>
            <a:ext cx="3148579" cy="584775"/>
          </a:xfrm>
          <a:prstGeom prst="rect">
            <a:avLst/>
          </a:prstGeom>
          <a:noFill/>
          <a:ln w="9525">
            <a:noFill/>
            <a:miter lim="800000"/>
            <a:headEnd/>
            <a:tailEnd/>
          </a:ln>
        </p:spPr>
        <p:txBody>
          <a:bodyPr wrap="square">
            <a:spAutoFit/>
          </a:bodyPr>
          <a:lstStyle/>
          <a:p>
            <a:pPr marL="177800" indent="-177800">
              <a:buClr>
                <a:srgbClr val="FFCC00"/>
              </a:buClr>
              <a:buFont typeface="Wingdings" pitchFamily="2" charset="2"/>
              <a:buChar char="l"/>
            </a:pPr>
            <a:r>
              <a:rPr lang="zh-CN" altLang="en-US" sz="1600" b="1" dirty="0">
                <a:solidFill>
                  <a:srgbClr val="FF9900"/>
                </a:solidFill>
                <a:latin typeface="Arial" pitchFamily="34" charset="0"/>
                <a:cs typeface="Arial" pitchFamily="34" charset="0"/>
              </a:rPr>
              <a:t> </a:t>
            </a:r>
            <a:r>
              <a:rPr lang="ru-RU" altLang="zh-CN" sz="1600" dirty="0" smtClean="0">
                <a:solidFill>
                  <a:srgbClr val="2D2015"/>
                </a:solidFill>
                <a:cs typeface="Calibri" pitchFamily="34" charset="0"/>
              </a:rPr>
              <a:t>Работа при высоких температурах </a:t>
            </a:r>
            <a:r>
              <a:rPr lang="en-US" altLang="zh-CN" sz="1600" b="1" dirty="0" smtClean="0">
                <a:solidFill>
                  <a:srgbClr val="990000">
                    <a:lumMod val="60000"/>
                    <a:lumOff val="40000"/>
                  </a:srgbClr>
                </a:solidFill>
                <a:cs typeface="Calibri" pitchFamily="34" charset="0"/>
              </a:rPr>
              <a:t>(</a:t>
            </a:r>
            <a:r>
              <a:rPr lang="ru-RU" altLang="zh-CN" sz="1600" b="1" dirty="0" smtClean="0">
                <a:solidFill>
                  <a:srgbClr val="990000">
                    <a:lumMod val="60000"/>
                    <a:lumOff val="40000"/>
                  </a:srgbClr>
                </a:solidFill>
                <a:cs typeface="Calibri" pitchFamily="34" charset="0"/>
              </a:rPr>
              <a:t>до +</a:t>
            </a:r>
            <a:r>
              <a:rPr lang="en-US" altLang="zh-CN" sz="1600" b="1" dirty="0" smtClean="0">
                <a:solidFill>
                  <a:srgbClr val="990000">
                    <a:lumMod val="60000"/>
                    <a:lumOff val="40000"/>
                  </a:srgbClr>
                </a:solidFill>
                <a:cs typeface="Calibri" pitchFamily="34" charset="0"/>
              </a:rPr>
              <a:t>60</a:t>
            </a:r>
            <a:r>
              <a:rPr lang="ru-RU" altLang="zh-CN" sz="1600" b="1" baseline="30000" dirty="0" smtClean="0">
                <a:solidFill>
                  <a:srgbClr val="990000">
                    <a:lumMod val="60000"/>
                    <a:lumOff val="40000"/>
                  </a:srgbClr>
                </a:solidFill>
                <a:cs typeface="Calibri" pitchFamily="34" charset="0"/>
              </a:rPr>
              <a:t>о</a:t>
            </a:r>
            <a:r>
              <a:rPr lang="en-US" altLang="zh-CN" sz="1600" b="1" dirty="0" smtClean="0">
                <a:solidFill>
                  <a:srgbClr val="990000">
                    <a:lumMod val="60000"/>
                    <a:lumOff val="40000"/>
                  </a:srgbClr>
                </a:solidFill>
                <a:cs typeface="Calibri" pitchFamily="34" charset="0"/>
              </a:rPr>
              <a:t>C)</a:t>
            </a:r>
            <a:endParaRPr lang="en-US" altLang="zh-CN" sz="1600" b="1" dirty="0">
              <a:solidFill>
                <a:srgbClr val="990000">
                  <a:lumMod val="60000"/>
                  <a:lumOff val="40000"/>
                </a:srgbClr>
              </a:solidFill>
              <a:cs typeface="Calibri" pitchFamily="34" charset="0"/>
            </a:endParaRPr>
          </a:p>
        </p:txBody>
      </p:sp>
      <p:sp>
        <p:nvSpPr>
          <p:cNvPr id="35849" name="Rectangle 7"/>
          <p:cNvSpPr>
            <a:spLocks noChangeArrowheads="1"/>
          </p:cNvSpPr>
          <p:nvPr/>
        </p:nvSpPr>
        <p:spPr bwMode="auto">
          <a:xfrm>
            <a:off x="3556690" y="3344604"/>
            <a:ext cx="4349728" cy="552396"/>
          </a:xfrm>
          <a:prstGeom prst="rect">
            <a:avLst/>
          </a:prstGeom>
          <a:noFill/>
          <a:ln w="9525" algn="ctr">
            <a:noFill/>
            <a:miter lim="800000"/>
            <a:headEnd/>
            <a:tailEnd/>
          </a:ln>
        </p:spPr>
        <p:txBody>
          <a:bodyPr wrap="square" lIns="59374" tIns="29687" rIns="59374" bIns="29687">
            <a:spAutoFit/>
          </a:bodyPr>
          <a:lstStyle/>
          <a:p>
            <a:pPr algn="ctr"/>
            <a:r>
              <a:rPr lang="ru-RU" altLang="zh-CN" sz="1600" b="1" dirty="0" smtClean="0">
                <a:solidFill>
                  <a:srgbClr val="990000"/>
                </a:solidFill>
                <a:latin typeface="Arial"/>
              </a:rPr>
              <a:t>Высокая надежность и стойкость интеллектуальных точек доступа </a:t>
            </a:r>
            <a:r>
              <a:rPr lang="en-US" altLang="zh-CN" sz="1600" b="1" dirty="0" err="1" smtClean="0">
                <a:solidFill>
                  <a:srgbClr val="990000"/>
                </a:solidFill>
                <a:latin typeface="Arial"/>
              </a:rPr>
              <a:t>Huawei</a:t>
            </a:r>
            <a:endParaRPr lang="zh-CN" altLang="en-US" sz="1600" b="1" dirty="0">
              <a:solidFill>
                <a:srgbClr val="990000"/>
              </a:solidFill>
              <a:latin typeface="Arial"/>
            </a:endParaRPr>
          </a:p>
        </p:txBody>
      </p:sp>
      <p:sp>
        <p:nvSpPr>
          <p:cNvPr id="35850" name="AutoShape 8" descr="干旱环境"/>
          <p:cNvSpPr>
            <a:spLocks noChangeArrowheads="1"/>
          </p:cNvSpPr>
          <p:nvPr/>
        </p:nvSpPr>
        <p:spPr bwMode="auto">
          <a:xfrm>
            <a:off x="550423" y="1290978"/>
            <a:ext cx="2668255" cy="1374815"/>
          </a:xfrm>
          <a:prstGeom prst="roundRect">
            <a:avLst>
              <a:gd name="adj" fmla="val 16667"/>
            </a:avLst>
          </a:prstGeom>
          <a:blipFill dpi="0" rotWithShape="1">
            <a:blip r:embed="rId2" cstate="print"/>
            <a:srcRect/>
            <a:stretch>
              <a:fillRect/>
            </a:stretch>
          </a:blipFill>
          <a:ln w="9525" algn="ctr">
            <a:noFill/>
            <a:round/>
            <a:headEnd/>
            <a:tailEnd/>
          </a:ln>
          <a:effectLst>
            <a:outerShdw blurRad="50800" dist="38100" dir="2700000" sx="102000" sy="102000" algn="tl" rotWithShape="0">
              <a:prstClr val="black">
                <a:alpha val="40000"/>
              </a:prstClr>
            </a:outerShdw>
          </a:effectLst>
        </p:spPr>
        <p:txBody>
          <a:bodyPr wrap="none" lIns="78155" tIns="39086" rIns="78155" bIns="39086" anchor="ctr"/>
          <a:lstStyle/>
          <a:p>
            <a:pPr eaLnBrk="0" hangingPunct="0">
              <a:spcBef>
                <a:spcPct val="20000"/>
              </a:spcBef>
            </a:pPr>
            <a:endParaRPr lang="zh-CN" altLang="en-US" sz="2300">
              <a:solidFill>
                <a:srgbClr val="B2B2B2"/>
              </a:solidFill>
              <a:latin typeface="Arial"/>
            </a:endParaRPr>
          </a:p>
        </p:txBody>
      </p:sp>
      <p:sp>
        <p:nvSpPr>
          <p:cNvPr id="35851" name="AutoShape 9" descr="低温环境"/>
          <p:cNvSpPr>
            <a:spLocks noChangeArrowheads="1"/>
          </p:cNvSpPr>
          <p:nvPr/>
        </p:nvSpPr>
        <p:spPr bwMode="auto">
          <a:xfrm>
            <a:off x="8209309" y="4367435"/>
            <a:ext cx="2592467" cy="1293813"/>
          </a:xfrm>
          <a:prstGeom prst="roundRect">
            <a:avLst>
              <a:gd name="adj" fmla="val 16667"/>
            </a:avLst>
          </a:prstGeom>
          <a:blipFill dpi="0" rotWithShape="1">
            <a:blip r:embed="rId3" cstate="print"/>
            <a:srcRect/>
            <a:stretch>
              <a:fillRect/>
            </a:stretch>
          </a:blipFill>
          <a:ln w="9525" algn="ctr">
            <a:noFill/>
            <a:round/>
            <a:headEnd/>
            <a:tailEnd/>
          </a:ln>
          <a:effectLst>
            <a:outerShdw blurRad="50800" dist="38100" dir="2700000" sx="102000" sy="102000" algn="tl" rotWithShape="0">
              <a:prstClr val="black">
                <a:alpha val="40000"/>
              </a:prstClr>
            </a:outerShdw>
          </a:effectLst>
        </p:spPr>
        <p:txBody>
          <a:bodyPr wrap="none" lIns="78155" tIns="39086" rIns="78155" bIns="39086" anchor="ctr"/>
          <a:lstStyle/>
          <a:p>
            <a:pPr algn="ctr" eaLnBrk="0" hangingPunct="0">
              <a:spcBef>
                <a:spcPct val="20000"/>
              </a:spcBef>
            </a:pPr>
            <a:endParaRPr lang="zh-CN" altLang="en-US" sz="2300">
              <a:solidFill>
                <a:srgbClr val="B2B2B2"/>
              </a:solidFill>
              <a:latin typeface="Arial"/>
            </a:endParaRPr>
          </a:p>
        </p:txBody>
      </p:sp>
      <p:sp>
        <p:nvSpPr>
          <p:cNvPr id="35852" name="AutoShape 10" descr="下雨1"/>
          <p:cNvSpPr>
            <a:spLocks noChangeArrowheads="1"/>
          </p:cNvSpPr>
          <p:nvPr/>
        </p:nvSpPr>
        <p:spPr bwMode="auto">
          <a:xfrm>
            <a:off x="8240167" y="1290976"/>
            <a:ext cx="2560461" cy="1306513"/>
          </a:xfrm>
          <a:prstGeom prst="roundRect">
            <a:avLst>
              <a:gd name="adj" fmla="val 16667"/>
            </a:avLst>
          </a:prstGeom>
          <a:blipFill dpi="0" rotWithShape="1">
            <a:blip r:embed="rId4" cstate="print"/>
            <a:srcRect/>
            <a:stretch>
              <a:fillRect/>
            </a:stretch>
          </a:blipFill>
          <a:ln w="9525" algn="ctr">
            <a:noFill/>
            <a:round/>
            <a:headEnd/>
            <a:tailEnd/>
          </a:ln>
          <a:effectLst>
            <a:outerShdw blurRad="50800" dist="38100" dir="2700000" sx="102000" sy="102000" algn="tl" rotWithShape="0">
              <a:prstClr val="black">
                <a:alpha val="40000"/>
              </a:prstClr>
            </a:outerShdw>
          </a:effectLst>
        </p:spPr>
        <p:txBody>
          <a:bodyPr wrap="none" lIns="78155" tIns="39086" rIns="78155" bIns="39086" anchor="ctr"/>
          <a:lstStyle/>
          <a:p>
            <a:pPr eaLnBrk="0" hangingPunct="0">
              <a:spcBef>
                <a:spcPct val="20000"/>
              </a:spcBef>
            </a:pPr>
            <a:endParaRPr lang="zh-CN" altLang="en-US" sz="2300">
              <a:solidFill>
                <a:srgbClr val="B2B2B2"/>
              </a:solidFill>
              <a:latin typeface="Arial"/>
            </a:endParaRPr>
          </a:p>
        </p:txBody>
      </p:sp>
      <p:sp>
        <p:nvSpPr>
          <p:cNvPr id="35853" name="AutoShape 11" descr="埃及"/>
          <p:cNvSpPr>
            <a:spLocks noChangeArrowheads="1"/>
          </p:cNvSpPr>
          <p:nvPr/>
        </p:nvSpPr>
        <p:spPr bwMode="auto">
          <a:xfrm>
            <a:off x="648469" y="4293096"/>
            <a:ext cx="2536457" cy="1276350"/>
          </a:xfrm>
          <a:prstGeom prst="roundRect">
            <a:avLst>
              <a:gd name="adj" fmla="val 16667"/>
            </a:avLst>
          </a:prstGeom>
          <a:blipFill dpi="0" rotWithShape="1">
            <a:blip r:embed="rId5" cstate="print"/>
            <a:srcRect/>
            <a:stretch>
              <a:fillRect/>
            </a:stretch>
          </a:blipFill>
          <a:ln w="9525" algn="ctr">
            <a:noFill/>
            <a:round/>
            <a:headEnd/>
            <a:tailEnd/>
          </a:ln>
          <a:effectLst>
            <a:outerShdw blurRad="50800" dist="38100" dir="2700000" sx="102000" sy="102000" algn="tl" rotWithShape="0">
              <a:prstClr val="black">
                <a:alpha val="40000"/>
              </a:prstClr>
            </a:outerShdw>
          </a:effectLst>
        </p:spPr>
        <p:txBody>
          <a:bodyPr wrap="none" lIns="78155" tIns="39086" rIns="78155" bIns="39086" anchor="ctr"/>
          <a:lstStyle/>
          <a:p>
            <a:pPr algn="ctr" eaLnBrk="0" hangingPunct="0">
              <a:spcBef>
                <a:spcPct val="20000"/>
              </a:spcBef>
            </a:pPr>
            <a:endParaRPr lang="zh-CN" altLang="en-US" sz="2300">
              <a:solidFill>
                <a:srgbClr val="B2B2B2"/>
              </a:solidFill>
              <a:latin typeface="Arial"/>
            </a:endParaRPr>
          </a:p>
        </p:txBody>
      </p:sp>
      <p:sp>
        <p:nvSpPr>
          <p:cNvPr id="35854" name="Rectangle 12"/>
          <p:cNvSpPr>
            <a:spLocks noChangeArrowheads="1"/>
          </p:cNvSpPr>
          <p:nvPr/>
        </p:nvSpPr>
        <p:spPr bwMode="gray">
          <a:xfrm>
            <a:off x="8150899" y="5652537"/>
            <a:ext cx="3022543" cy="584775"/>
          </a:xfrm>
          <a:prstGeom prst="rect">
            <a:avLst/>
          </a:prstGeom>
          <a:noFill/>
          <a:ln w="9525">
            <a:noFill/>
            <a:miter lim="800000"/>
            <a:headEnd/>
            <a:tailEnd/>
          </a:ln>
        </p:spPr>
        <p:txBody>
          <a:bodyPr>
            <a:spAutoFit/>
          </a:bodyPr>
          <a:lstStyle/>
          <a:p>
            <a:pPr marL="177800" indent="-177800">
              <a:buClr>
                <a:srgbClr val="FFCC00"/>
              </a:buClr>
              <a:buFont typeface="Wingdings" pitchFamily="2" charset="2"/>
              <a:buChar char="l"/>
            </a:pPr>
            <a:r>
              <a:rPr lang="ru-RU" altLang="zh-CN" sz="1600" dirty="0" smtClean="0">
                <a:solidFill>
                  <a:srgbClr val="000000"/>
                </a:solidFill>
                <a:cs typeface="Calibri" pitchFamily="34" charset="0"/>
              </a:rPr>
              <a:t>Эксплуатация при низких температурах </a:t>
            </a:r>
            <a:r>
              <a:rPr lang="en-US" altLang="zh-CN" sz="1600" dirty="0" smtClean="0">
                <a:solidFill>
                  <a:srgbClr val="000000"/>
                </a:solidFill>
                <a:cs typeface="Calibri" pitchFamily="34" charset="0"/>
              </a:rPr>
              <a:t> </a:t>
            </a:r>
            <a:r>
              <a:rPr lang="ru-RU" altLang="zh-CN" sz="1600" b="1" dirty="0" smtClean="0">
                <a:solidFill>
                  <a:srgbClr val="990000">
                    <a:lumMod val="60000"/>
                    <a:lumOff val="40000"/>
                  </a:srgbClr>
                </a:solidFill>
                <a:cs typeface="Calibri" pitchFamily="34" charset="0"/>
              </a:rPr>
              <a:t>(до  </a:t>
            </a:r>
            <a:r>
              <a:rPr lang="en-US" altLang="zh-CN" sz="1600" b="1" dirty="0" smtClean="0">
                <a:solidFill>
                  <a:srgbClr val="990000">
                    <a:lumMod val="60000"/>
                    <a:lumOff val="40000"/>
                  </a:srgbClr>
                </a:solidFill>
                <a:cs typeface="Calibri" pitchFamily="34" charset="0"/>
              </a:rPr>
              <a:t>–40</a:t>
            </a:r>
            <a:r>
              <a:rPr lang="ru-RU" altLang="zh-CN" sz="1600" b="1" baseline="30000" dirty="0" smtClean="0">
                <a:solidFill>
                  <a:srgbClr val="990000">
                    <a:lumMod val="60000"/>
                    <a:lumOff val="40000"/>
                  </a:srgbClr>
                </a:solidFill>
                <a:cs typeface="Calibri" pitchFamily="34" charset="0"/>
              </a:rPr>
              <a:t>о</a:t>
            </a:r>
            <a:r>
              <a:rPr lang="en-US" altLang="zh-CN" sz="1600" b="1" dirty="0" smtClean="0">
                <a:solidFill>
                  <a:srgbClr val="990000">
                    <a:lumMod val="60000"/>
                    <a:lumOff val="40000"/>
                  </a:srgbClr>
                </a:solidFill>
                <a:cs typeface="Calibri" pitchFamily="34" charset="0"/>
              </a:rPr>
              <a:t>C</a:t>
            </a:r>
            <a:r>
              <a:rPr lang="ru-RU" altLang="zh-CN" sz="1600" b="1" dirty="0" smtClean="0">
                <a:solidFill>
                  <a:srgbClr val="990000">
                    <a:lumMod val="60000"/>
                    <a:lumOff val="40000"/>
                  </a:srgbClr>
                </a:solidFill>
                <a:cs typeface="Calibri" pitchFamily="34" charset="0"/>
              </a:rPr>
              <a:t>)</a:t>
            </a:r>
            <a:endParaRPr lang="zh-CN" altLang="en-US" sz="1600" b="1" dirty="0" smtClean="0">
              <a:solidFill>
                <a:srgbClr val="990000">
                  <a:lumMod val="60000"/>
                  <a:lumOff val="40000"/>
                </a:srgbClr>
              </a:solidFill>
              <a:cs typeface="Calibri" pitchFamily="34" charset="0"/>
            </a:endParaRPr>
          </a:p>
        </p:txBody>
      </p:sp>
      <p:sp>
        <p:nvSpPr>
          <p:cNvPr id="35855" name="Rectangle 13"/>
          <p:cNvSpPr>
            <a:spLocks noChangeArrowheads="1"/>
          </p:cNvSpPr>
          <p:nvPr/>
        </p:nvSpPr>
        <p:spPr bwMode="gray">
          <a:xfrm>
            <a:off x="4194919" y="5678533"/>
            <a:ext cx="3022543" cy="338554"/>
          </a:xfrm>
          <a:prstGeom prst="rect">
            <a:avLst/>
          </a:prstGeom>
          <a:noFill/>
          <a:ln w="9525">
            <a:noFill/>
            <a:miter lim="800000"/>
            <a:headEnd/>
            <a:tailEnd/>
          </a:ln>
        </p:spPr>
        <p:txBody>
          <a:bodyPr>
            <a:spAutoFit/>
          </a:bodyPr>
          <a:lstStyle/>
          <a:p>
            <a:pPr marL="177800" indent="-177800" algn="ctr">
              <a:buClr>
                <a:srgbClr val="FFCC00"/>
              </a:buClr>
              <a:buFont typeface="Wingdings" pitchFamily="2" charset="2"/>
              <a:buChar char="l"/>
            </a:pPr>
            <a:r>
              <a:rPr lang="ru-RU" altLang="zh-CN" sz="1600" dirty="0" err="1" smtClean="0">
                <a:solidFill>
                  <a:srgbClr val="2D2015"/>
                </a:solidFill>
                <a:cs typeface="Calibri" pitchFamily="34" charset="0"/>
              </a:rPr>
              <a:t>Грозозащита</a:t>
            </a:r>
            <a:r>
              <a:rPr lang="en-US" altLang="zh-CN" sz="1600" dirty="0" smtClean="0">
                <a:solidFill>
                  <a:srgbClr val="2D2015"/>
                </a:solidFill>
                <a:cs typeface="Calibri" pitchFamily="34" charset="0"/>
              </a:rPr>
              <a:t> </a:t>
            </a:r>
            <a:r>
              <a:rPr lang="en-US" altLang="zh-CN" sz="1600" b="1" dirty="0" smtClean="0">
                <a:solidFill>
                  <a:srgbClr val="990000">
                    <a:lumMod val="60000"/>
                    <a:lumOff val="40000"/>
                  </a:srgbClr>
                </a:solidFill>
                <a:cs typeface="Calibri" pitchFamily="34" charset="0"/>
              </a:rPr>
              <a:t>6 </a:t>
            </a:r>
            <a:r>
              <a:rPr lang="ru-RU" altLang="zh-CN" sz="1600" b="1" dirty="0" smtClean="0">
                <a:solidFill>
                  <a:srgbClr val="990000">
                    <a:lumMod val="60000"/>
                    <a:lumOff val="40000"/>
                  </a:srgbClr>
                </a:solidFill>
                <a:cs typeface="Calibri" pitchFamily="34" charset="0"/>
              </a:rPr>
              <a:t>кВ</a:t>
            </a:r>
            <a:endParaRPr lang="zh-CN" altLang="en-US" sz="1600" dirty="0">
              <a:solidFill>
                <a:srgbClr val="2D2015"/>
              </a:solidFill>
              <a:cs typeface="Calibri" pitchFamily="34" charset="0"/>
            </a:endParaRPr>
          </a:p>
        </p:txBody>
      </p:sp>
      <p:sp>
        <p:nvSpPr>
          <p:cNvPr id="35856" name="AutoShape 14" descr="闪电"/>
          <p:cNvSpPr>
            <a:spLocks noChangeArrowheads="1"/>
          </p:cNvSpPr>
          <p:nvPr/>
        </p:nvSpPr>
        <p:spPr bwMode="auto">
          <a:xfrm>
            <a:off x="4608909" y="4367436"/>
            <a:ext cx="2592467" cy="1293812"/>
          </a:xfrm>
          <a:prstGeom prst="roundRect">
            <a:avLst>
              <a:gd name="adj" fmla="val 16667"/>
            </a:avLst>
          </a:prstGeom>
          <a:blipFill dpi="0" rotWithShape="1">
            <a:blip r:embed="rId6" cstate="print"/>
            <a:srcRect/>
            <a:stretch>
              <a:fillRect/>
            </a:stretch>
          </a:blipFill>
          <a:ln w="9525" algn="ctr">
            <a:noFill/>
            <a:round/>
            <a:headEnd/>
            <a:tailEnd/>
          </a:ln>
          <a:effectLst>
            <a:outerShdw blurRad="50800" dist="38100" dir="2700000" sx="102000" sy="102000" algn="tl" rotWithShape="0">
              <a:prstClr val="black">
                <a:alpha val="40000"/>
              </a:prstClr>
            </a:outerShdw>
          </a:effectLst>
        </p:spPr>
        <p:txBody>
          <a:bodyPr wrap="none" lIns="78155" tIns="39086" rIns="78155" bIns="39086" anchor="ctr"/>
          <a:lstStyle/>
          <a:p>
            <a:pPr eaLnBrk="0" hangingPunct="0">
              <a:spcBef>
                <a:spcPct val="20000"/>
              </a:spcBef>
            </a:pPr>
            <a:endParaRPr lang="zh-CN" altLang="en-US" sz="2300">
              <a:solidFill>
                <a:srgbClr val="B2B2B2"/>
              </a:solidFill>
              <a:latin typeface="Arial"/>
            </a:endParaRPr>
          </a:p>
        </p:txBody>
      </p:sp>
      <p:sp>
        <p:nvSpPr>
          <p:cNvPr id="35857" name="Rectangle 16"/>
          <p:cNvSpPr>
            <a:spLocks noChangeArrowheads="1"/>
          </p:cNvSpPr>
          <p:nvPr/>
        </p:nvSpPr>
        <p:spPr bwMode="gray">
          <a:xfrm>
            <a:off x="4392885" y="2636912"/>
            <a:ext cx="3755066" cy="338554"/>
          </a:xfrm>
          <a:prstGeom prst="rect">
            <a:avLst/>
          </a:prstGeom>
          <a:noFill/>
          <a:ln w="9525">
            <a:noFill/>
            <a:miter lim="800000"/>
            <a:headEnd/>
            <a:tailEnd/>
          </a:ln>
        </p:spPr>
        <p:txBody>
          <a:bodyPr wrap="square">
            <a:spAutoFit/>
          </a:bodyPr>
          <a:lstStyle/>
          <a:p>
            <a:pPr marL="177800" indent="-177800">
              <a:buClr>
                <a:srgbClr val="FFCC00"/>
              </a:buClr>
              <a:buFont typeface="Wingdings" pitchFamily="2" charset="2"/>
              <a:buChar char="l"/>
            </a:pPr>
            <a:r>
              <a:rPr lang="ru-RU" altLang="zh-CN" sz="1600" dirty="0" smtClean="0">
                <a:solidFill>
                  <a:srgbClr val="2D2015"/>
                </a:solidFill>
                <a:cs typeface="Calibri" pitchFamily="34" charset="0"/>
              </a:rPr>
              <a:t>Ветровое сопротивление </a:t>
            </a:r>
            <a:r>
              <a:rPr lang="en-US" altLang="zh-CN" sz="1600" dirty="0" smtClean="0">
                <a:solidFill>
                  <a:srgbClr val="2D2015"/>
                </a:solidFill>
                <a:cs typeface="Calibri" pitchFamily="34" charset="0"/>
              </a:rPr>
              <a:t>&gt;</a:t>
            </a:r>
            <a:r>
              <a:rPr lang="ru-RU" altLang="zh-CN" sz="1600" dirty="0" smtClean="0">
                <a:solidFill>
                  <a:srgbClr val="2D2015"/>
                </a:solidFill>
                <a:cs typeface="Calibri" pitchFamily="34" charset="0"/>
              </a:rPr>
              <a:t> </a:t>
            </a:r>
            <a:r>
              <a:rPr lang="en-US" altLang="zh-CN" sz="1600" dirty="0" smtClean="0">
                <a:solidFill>
                  <a:srgbClr val="2D2015"/>
                </a:solidFill>
                <a:cs typeface="Calibri" pitchFamily="34" charset="0"/>
              </a:rPr>
              <a:t>1</a:t>
            </a:r>
            <a:r>
              <a:rPr lang="ru-RU" altLang="zh-CN" sz="1600" dirty="0" smtClean="0">
                <a:solidFill>
                  <a:srgbClr val="2D2015"/>
                </a:solidFill>
                <a:cs typeface="Calibri" pitchFamily="34" charset="0"/>
              </a:rPr>
              <a:t>90 км/ч</a:t>
            </a:r>
            <a:endParaRPr lang="zh-CN" altLang="en-US" sz="1600" b="1" dirty="0">
              <a:solidFill>
                <a:srgbClr val="FF0000"/>
              </a:solidFill>
              <a:cs typeface="Calibri" pitchFamily="34" charset="0"/>
            </a:endParaRPr>
          </a:p>
        </p:txBody>
      </p:sp>
      <p:sp>
        <p:nvSpPr>
          <p:cNvPr id="19" name="AutoShape 10" descr="下雨1"/>
          <p:cNvSpPr>
            <a:spLocks noChangeArrowheads="1"/>
          </p:cNvSpPr>
          <p:nvPr/>
        </p:nvSpPr>
        <p:spPr bwMode="auto">
          <a:xfrm>
            <a:off x="4608909" y="1340768"/>
            <a:ext cx="2560461" cy="1306513"/>
          </a:xfrm>
          <a:prstGeom prst="roundRect">
            <a:avLst>
              <a:gd name="adj" fmla="val 16667"/>
            </a:avLst>
          </a:prstGeom>
          <a:blipFill dpi="0" rotWithShape="1">
            <a:blip r:embed="rId7" cstate="print"/>
            <a:srcRect/>
            <a:stretch>
              <a:fillRect/>
            </a:stretch>
          </a:blipFill>
          <a:ln w="9525" algn="ctr">
            <a:noFill/>
            <a:round/>
            <a:headEnd/>
            <a:tailEnd/>
          </a:ln>
          <a:effectLst>
            <a:outerShdw blurRad="50800" dist="38100" dir="2700000" sx="102000" sy="102000" algn="tl" rotWithShape="0">
              <a:prstClr val="black">
                <a:alpha val="40000"/>
              </a:prstClr>
            </a:outerShdw>
          </a:effectLst>
        </p:spPr>
        <p:txBody>
          <a:bodyPr wrap="none" lIns="78155" tIns="39086" rIns="78155" bIns="39086" anchor="ctr"/>
          <a:lstStyle/>
          <a:p>
            <a:pPr eaLnBrk="0" hangingPunct="0">
              <a:spcBef>
                <a:spcPct val="20000"/>
              </a:spcBef>
            </a:pPr>
            <a:endParaRPr lang="zh-CN" altLang="en-US" sz="2300">
              <a:solidFill>
                <a:srgbClr val="B2B2B2"/>
              </a:solidFill>
              <a:latin typeface="Aria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12020" y="4077787"/>
            <a:ext cx="1277897" cy="1647825"/>
          </a:xfrm>
          <a:prstGeom prst="rect">
            <a:avLst/>
          </a:prstGeom>
          <a:noFill/>
          <a:ln w="9525">
            <a:noFill/>
            <a:miter lim="800000"/>
            <a:headEnd/>
            <a:tailEnd/>
          </a:ln>
        </p:spPr>
      </p:pic>
      <p:grpSp>
        <p:nvGrpSpPr>
          <p:cNvPr id="2" name="Group 30"/>
          <p:cNvGrpSpPr>
            <a:grpSpLocks/>
          </p:cNvGrpSpPr>
          <p:nvPr/>
        </p:nvGrpSpPr>
        <p:grpSpPr bwMode="auto">
          <a:xfrm>
            <a:off x="437107" y="3908540"/>
            <a:ext cx="3763198" cy="2471737"/>
            <a:chOff x="612" y="1212"/>
            <a:chExt cx="2509" cy="1557"/>
          </a:xfrm>
        </p:grpSpPr>
        <p:sp>
          <p:nvSpPr>
            <p:cNvPr id="5" name="Oval 27"/>
            <p:cNvSpPr>
              <a:spLocks noChangeArrowheads="1"/>
            </p:cNvSpPr>
            <p:nvPr/>
          </p:nvSpPr>
          <p:spPr bwMode="auto">
            <a:xfrm>
              <a:off x="612" y="2411"/>
              <a:ext cx="1633" cy="303"/>
            </a:xfrm>
            <a:prstGeom prst="ellipse">
              <a:avLst/>
            </a:prstGeom>
            <a:gradFill rotWithShape="1">
              <a:gsLst>
                <a:gs pos="0">
                  <a:srgbClr val="606060">
                    <a:alpha val="71001"/>
                  </a:srgbClr>
                </a:gs>
                <a:gs pos="100000">
                  <a:srgbClr val="606060">
                    <a:alpha val="0"/>
                  </a:srgbClr>
                </a:gs>
              </a:gsLst>
              <a:path path="shape">
                <a:fillToRect l="50000" t="50000" r="50000" b="50000"/>
              </a:path>
            </a:gradFill>
            <a:ln w="9525">
              <a:noFill/>
              <a:round/>
              <a:headEnd/>
              <a:tailEnd/>
            </a:ln>
          </p:spPr>
          <p:txBody>
            <a:bodyPr wrap="none" anchor="ctr"/>
            <a:lstStyle/>
            <a:p>
              <a:endParaRPr lang="en-US" altLang="zh-CN">
                <a:solidFill>
                  <a:srgbClr val="000000"/>
                </a:solidFill>
                <a:ea typeface="宋体" pitchFamily="2" charset="-122"/>
              </a:endParaRPr>
            </a:p>
          </p:txBody>
        </p:sp>
        <p:grpSp>
          <p:nvGrpSpPr>
            <p:cNvPr id="4" name="Group 16"/>
            <p:cNvGrpSpPr>
              <a:grpSpLocks/>
            </p:cNvGrpSpPr>
            <p:nvPr/>
          </p:nvGrpSpPr>
          <p:grpSpPr bwMode="auto">
            <a:xfrm>
              <a:off x="1297" y="2468"/>
              <a:ext cx="1824" cy="301"/>
              <a:chOff x="1297" y="2468"/>
              <a:chExt cx="1824" cy="301"/>
            </a:xfrm>
          </p:grpSpPr>
          <p:sp>
            <p:nvSpPr>
              <p:cNvPr id="12" name="Freeform 13"/>
              <p:cNvSpPr>
                <a:spLocks/>
              </p:cNvSpPr>
              <p:nvPr/>
            </p:nvSpPr>
            <p:spPr bwMode="auto">
              <a:xfrm>
                <a:off x="2344" y="2723"/>
                <a:ext cx="777" cy="46"/>
              </a:xfrm>
              <a:custGeom>
                <a:avLst/>
                <a:gdLst>
                  <a:gd name="T0" fmla="*/ 0 w 777"/>
                  <a:gd name="T1" fmla="*/ 0 h 47"/>
                  <a:gd name="T2" fmla="*/ 0 w 777"/>
                  <a:gd name="T3" fmla="*/ 28 h 47"/>
                  <a:gd name="T4" fmla="*/ 774 w 777"/>
                  <a:gd name="T5" fmla="*/ 42 h 47"/>
                  <a:gd name="T6" fmla="*/ 777 w 777"/>
                  <a:gd name="T7" fmla="*/ 14 h 47"/>
                  <a:gd name="T8" fmla="*/ 0 w 777"/>
                  <a:gd name="T9" fmla="*/ 0 h 47"/>
                  <a:gd name="T10" fmla="*/ 0 60000 65536"/>
                  <a:gd name="T11" fmla="*/ 0 60000 65536"/>
                  <a:gd name="T12" fmla="*/ 0 60000 65536"/>
                  <a:gd name="T13" fmla="*/ 0 60000 65536"/>
                  <a:gd name="T14" fmla="*/ 0 60000 65536"/>
                  <a:gd name="T15" fmla="*/ 0 w 777"/>
                  <a:gd name="T16" fmla="*/ 0 h 47"/>
                  <a:gd name="T17" fmla="*/ 777 w 777"/>
                  <a:gd name="T18" fmla="*/ 47 h 47"/>
                </a:gdLst>
                <a:ahLst/>
                <a:cxnLst>
                  <a:cxn ang="T10">
                    <a:pos x="T0" y="T1"/>
                  </a:cxn>
                  <a:cxn ang="T11">
                    <a:pos x="T2" y="T3"/>
                  </a:cxn>
                  <a:cxn ang="T12">
                    <a:pos x="T4" y="T5"/>
                  </a:cxn>
                  <a:cxn ang="T13">
                    <a:pos x="T6" y="T7"/>
                  </a:cxn>
                  <a:cxn ang="T14">
                    <a:pos x="T8" y="T9"/>
                  </a:cxn>
                </a:cxnLst>
                <a:rect l="T15" t="T16" r="T17" b="T18"/>
                <a:pathLst>
                  <a:path w="777" h="47">
                    <a:moveTo>
                      <a:pt x="0" y="0"/>
                    </a:moveTo>
                    <a:lnTo>
                      <a:pt x="0" y="33"/>
                    </a:lnTo>
                    <a:lnTo>
                      <a:pt x="774" y="47"/>
                    </a:lnTo>
                    <a:lnTo>
                      <a:pt x="777" y="14"/>
                    </a:lnTo>
                    <a:lnTo>
                      <a:pt x="0" y="0"/>
                    </a:lnTo>
                    <a:close/>
                  </a:path>
                </a:pathLst>
              </a:custGeom>
              <a:gradFill rotWithShape="1">
                <a:gsLst>
                  <a:gs pos="0">
                    <a:srgbClr val="B2B2B2"/>
                  </a:gs>
                  <a:gs pos="100000">
                    <a:srgbClr val="C7C7C7"/>
                  </a:gs>
                </a:gsLst>
                <a:lin ang="0" scaled="1"/>
              </a:gradFill>
              <a:ln w="9525">
                <a:noFill/>
                <a:round/>
                <a:headEnd/>
                <a:tailEnd/>
              </a:ln>
            </p:spPr>
            <p:txBody>
              <a:bodyPr/>
              <a:lstStyle/>
              <a:p>
                <a:endParaRPr lang="zh-CN" altLang="en-US">
                  <a:solidFill>
                    <a:srgbClr val="000000"/>
                  </a:solidFill>
                  <a:ea typeface="宋体" pitchFamily="2" charset="-122"/>
                </a:endParaRPr>
              </a:p>
            </p:txBody>
          </p:sp>
          <p:sp>
            <p:nvSpPr>
              <p:cNvPr id="13" name="Freeform 12"/>
              <p:cNvSpPr>
                <a:spLocks/>
              </p:cNvSpPr>
              <p:nvPr/>
            </p:nvSpPr>
            <p:spPr bwMode="auto">
              <a:xfrm>
                <a:off x="1297" y="2502"/>
                <a:ext cx="1198" cy="222"/>
              </a:xfrm>
              <a:custGeom>
                <a:avLst/>
                <a:gdLst>
                  <a:gd name="T0" fmla="*/ 1198 w 1198"/>
                  <a:gd name="T1" fmla="*/ 191 h 222"/>
                  <a:gd name="T2" fmla="*/ 0 w 1198"/>
                  <a:gd name="T3" fmla="*/ 0 h 222"/>
                  <a:gd name="T4" fmla="*/ 2 w 1198"/>
                  <a:gd name="T5" fmla="*/ 23 h 222"/>
                  <a:gd name="T6" fmla="*/ 1198 w 1198"/>
                  <a:gd name="T7" fmla="*/ 222 h 222"/>
                  <a:gd name="T8" fmla="*/ 1198 w 1198"/>
                  <a:gd name="T9" fmla="*/ 191 h 222"/>
                  <a:gd name="T10" fmla="*/ 0 60000 65536"/>
                  <a:gd name="T11" fmla="*/ 0 60000 65536"/>
                  <a:gd name="T12" fmla="*/ 0 60000 65536"/>
                  <a:gd name="T13" fmla="*/ 0 60000 65536"/>
                  <a:gd name="T14" fmla="*/ 0 60000 65536"/>
                  <a:gd name="T15" fmla="*/ 0 w 1198"/>
                  <a:gd name="T16" fmla="*/ 0 h 222"/>
                  <a:gd name="T17" fmla="*/ 1198 w 1198"/>
                  <a:gd name="T18" fmla="*/ 222 h 222"/>
                </a:gdLst>
                <a:ahLst/>
                <a:cxnLst>
                  <a:cxn ang="T10">
                    <a:pos x="T0" y="T1"/>
                  </a:cxn>
                  <a:cxn ang="T11">
                    <a:pos x="T2" y="T3"/>
                  </a:cxn>
                  <a:cxn ang="T12">
                    <a:pos x="T4" y="T5"/>
                  </a:cxn>
                  <a:cxn ang="T13">
                    <a:pos x="T6" y="T7"/>
                  </a:cxn>
                  <a:cxn ang="T14">
                    <a:pos x="T8" y="T9"/>
                  </a:cxn>
                </a:cxnLst>
                <a:rect l="T15" t="T16" r="T17" b="T18"/>
                <a:pathLst>
                  <a:path w="1198" h="222">
                    <a:moveTo>
                      <a:pt x="1198" y="191"/>
                    </a:moveTo>
                    <a:lnTo>
                      <a:pt x="0" y="0"/>
                    </a:lnTo>
                    <a:lnTo>
                      <a:pt x="2" y="23"/>
                    </a:lnTo>
                    <a:lnTo>
                      <a:pt x="1198" y="222"/>
                    </a:lnTo>
                    <a:lnTo>
                      <a:pt x="1198" y="191"/>
                    </a:lnTo>
                    <a:close/>
                  </a:path>
                </a:pathLst>
              </a:custGeom>
              <a:solidFill>
                <a:srgbClr val="666666"/>
              </a:solidFill>
              <a:ln w="9525">
                <a:noFill/>
                <a:round/>
                <a:headEnd/>
                <a:tailEnd/>
              </a:ln>
            </p:spPr>
            <p:txBody>
              <a:bodyPr/>
              <a:lstStyle/>
              <a:p>
                <a:endParaRPr lang="zh-CN" altLang="en-US">
                  <a:solidFill>
                    <a:srgbClr val="000000"/>
                  </a:solidFill>
                  <a:ea typeface="宋体" pitchFamily="2" charset="-122"/>
                </a:endParaRPr>
              </a:p>
            </p:txBody>
          </p:sp>
          <p:sp>
            <p:nvSpPr>
              <p:cNvPr id="14" name="Freeform 11"/>
              <p:cNvSpPr>
                <a:spLocks/>
              </p:cNvSpPr>
              <p:nvPr/>
            </p:nvSpPr>
            <p:spPr bwMode="auto">
              <a:xfrm>
                <a:off x="1297" y="2468"/>
                <a:ext cx="1824" cy="270"/>
              </a:xfrm>
              <a:custGeom>
                <a:avLst/>
                <a:gdLst>
                  <a:gd name="T0" fmla="*/ 1824 w 1824"/>
                  <a:gd name="T1" fmla="*/ 270 h 270"/>
                  <a:gd name="T2" fmla="*/ 1604 w 1824"/>
                  <a:gd name="T3" fmla="*/ 147 h 270"/>
                  <a:gd name="T4" fmla="*/ 1476 w 1824"/>
                  <a:gd name="T5" fmla="*/ 170 h 270"/>
                  <a:gd name="T6" fmla="*/ 281 w 1824"/>
                  <a:gd name="T7" fmla="*/ 0 h 270"/>
                  <a:gd name="T8" fmla="*/ 0 w 1824"/>
                  <a:gd name="T9" fmla="*/ 36 h 270"/>
                  <a:gd name="T10" fmla="*/ 1198 w 1824"/>
                  <a:gd name="T11" fmla="*/ 227 h 270"/>
                  <a:gd name="T12" fmla="*/ 1047 w 1824"/>
                  <a:gd name="T13" fmla="*/ 256 h 270"/>
                  <a:gd name="T14" fmla="*/ 1824 w 1824"/>
                  <a:gd name="T15" fmla="*/ 270 h 270"/>
                  <a:gd name="T16" fmla="*/ 0 60000 65536"/>
                  <a:gd name="T17" fmla="*/ 0 60000 65536"/>
                  <a:gd name="T18" fmla="*/ 0 60000 65536"/>
                  <a:gd name="T19" fmla="*/ 0 60000 65536"/>
                  <a:gd name="T20" fmla="*/ 0 60000 65536"/>
                  <a:gd name="T21" fmla="*/ 0 60000 65536"/>
                  <a:gd name="T22" fmla="*/ 0 60000 65536"/>
                  <a:gd name="T23" fmla="*/ 0 60000 65536"/>
                  <a:gd name="T24" fmla="*/ 0 w 1824"/>
                  <a:gd name="T25" fmla="*/ 0 h 270"/>
                  <a:gd name="T26" fmla="*/ 1824 w 1824"/>
                  <a:gd name="T27" fmla="*/ 270 h 2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4" h="270">
                    <a:moveTo>
                      <a:pt x="1824" y="270"/>
                    </a:moveTo>
                    <a:lnTo>
                      <a:pt x="1604" y="147"/>
                    </a:lnTo>
                    <a:lnTo>
                      <a:pt x="1476" y="170"/>
                    </a:lnTo>
                    <a:lnTo>
                      <a:pt x="281" y="0"/>
                    </a:lnTo>
                    <a:lnTo>
                      <a:pt x="0" y="36"/>
                    </a:lnTo>
                    <a:lnTo>
                      <a:pt x="1198" y="227"/>
                    </a:lnTo>
                    <a:lnTo>
                      <a:pt x="1047" y="256"/>
                    </a:lnTo>
                    <a:lnTo>
                      <a:pt x="1824" y="270"/>
                    </a:lnTo>
                    <a:close/>
                  </a:path>
                </a:pathLst>
              </a:custGeom>
              <a:gradFill rotWithShape="1">
                <a:gsLst>
                  <a:gs pos="0">
                    <a:srgbClr val="606060"/>
                  </a:gs>
                  <a:gs pos="100000">
                    <a:srgbClr val="C7C7C7"/>
                  </a:gs>
                </a:gsLst>
                <a:lin ang="2700000" scaled="1"/>
              </a:gradFill>
              <a:ln w="9525">
                <a:noFill/>
                <a:round/>
                <a:headEnd/>
                <a:tailEnd/>
              </a:ln>
            </p:spPr>
            <p:txBody>
              <a:bodyPr/>
              <a:lstStyle/>
              <a:p>
                <a:endParaRPr lang="zh-CN" altLang="en-US">
                  <a:solidFill>
                    <a:srgbClr val="000000"/>
                  </a:solidFill>
                  <a:ea typeface="宋体" pitchFamily="2" charset="-122"/>
                </a:endParaRPr>
              </a:p>
            </p:txBody>
          </p:sp>
        </p:grpSp>
        <p:grpSp>
          <p:nvGrpSpPr>
            <p:cNvPr id="6" name="Group 15"/>
            <p:cNvGrpSpPr>
              <a:grpSpLocks/>
            </p:cNvGrpSpPr>
            <p:nvPr/>
          </p:nvGrpSpPr>
          <p:grpSpPr bwMode="auto">
            <a:xfrm>
              <a:off x="666" y="1212"/>
              <a:ext cx="1949" cy="1320"/>
              <a:chOff x="666" y="1212"/>
              <a:chExt cx="1949" cy="1320"/>
            </a:xfrm>
          </p:grpSpPr>
          <p:sp>
            <p:nvSpPr>
              <p:cNvPr id="8" name="Freeform 7"/>
              <p:cNvSpPr>
                <a:spLocks/>
              </p:cNvSpPr>
              <p:nvPr/>
            </p:nvSpPr>
            <p:spPr bwMode="auto">
              <a:xfrm>
                <a:off x="676" y="1925"/>
                <a:ext cx="1044" cy="583"/>
              </a:xfrm>
              <a:custGeom>
                <a:avLst/>
                <a:gdLst>
                  <a:gd name="T0" fmla="*/ 904 w 1044"/>
                  <a:gd name="T1" fmla="*/ 545 h 583"/>
                  <a:gd name="T2" fmla="*/ 774 w 1044"/>
                  <a:gd name="T3" fmla="*/ 515 h 583"/>
                  <a:gd name="T4" fmla="*/ 651 w 1044"/>
                  <a:gd name="T5" fmla="*/ 456 h 583"/>
                  <a:gd name="T6" fmla="*/ 540 w 1044"/>
                  <a:gd name="T7" fmla="*/ 371 h 583"/>
                  <a:gd name="T8" fmla="*/ 441 w 1044"/>
                  <a:gd name="T9" fmla="*/ 264 h 583"/>
                  <a:gd name="T10" fmla="*/ 356 w 1044"/>
                  <a:gd name="T11" fmla="*/ 142 h 583"/>
                  <a:gd name="T12" fmla="*/ 288 w 1044"/>
                  <a:gd name="T13" fmla="*/ 0 h 583"/>
                  <a:gd name="T14" fmla="*/ 0 w 1044"/>
                  <a:gd name="T15" fmla="*/ 9 h 583"/>
                  <a:gd name="T16" fmla="*/ 68 w 1044"/>
                  <a:gd name="T17" fmla="*/ 156 h 583"/>
                  <a:gd name="T18" fmla="*/ 151 w 1044"/>
                  <a:gd name="T19" fmla="*/ 286 h 583"/>
                  <a:gd name="T20" fmla="*/ 248 w 1044"/>
                  <a:gd name="T21" fmla="*/ 397 h 583"/>
                  <a:gd name="T22" fmla="*/ 359 w 1044"/>
                  <a:gd name="T23" fmla="*/ 486 h 583"/>
                  <a:gd name="T24" fmla="*/ 479 w 1044"/>
                  <a:gd name="T25" fmla="*/ 550 h 583"/>
                  <a:gd name="T26" fmla="*/ 609 w 1044"/>
                  <a:gd name="T27" fmla="*/ 583 h 583"/>
                  <a:gd name="T28" fmla="*/ 746 w 1044"/>
                  <a:gd name="T29" fmla="*/ 583 h 583"/>
                  <a:gd name="T30" fmla="*/ 1044 w 1044"/>
                  <a:gd name="T31" fmla="*/ 543 h 583"/>
                  <a:gd name="T32" fmla="*/ 904 w 1044"/>
                  <a:gd name="T33" fmla="*/ 545 h 5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4"/>
                  <a:gd name="T52" fmla="*/ 0 h 583"/>
                  <a:gd name="T53" fmla="*/ 1044 w 1044"/>
                  <a:gd name="T54" fmla="*/ 583 h 5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4" h="583">
                    <a:moveTo>
                      <a:pt x="904" y="545"/>
                    </a:moveTo>
                    <a:lnTo>
                      <a:pt x="774" y="515"/>
                    </a:lnTo>
                    <a:lnTo>
                      <a:pt x="651" y="456"/>
                    </a:lnTo>
                    <a:lnTo>
                      <a:pt x="540" y="371"/>
                    </a:lnTo>
                    <a:lnTo>
                      <a:pt x="441" y="264"/>
                    </a:lnTo>
                    <a:lnTo>
                      <a:pt x="356" y="142"/>
                    </a:lnTo>
                    <a:lnTo>
                      <a:pt x="288" y="0"/>
                    </a:lnTo>
                    <a:lnTo>
                      <a:pt x="0" y="9"/>
                    </a:lnTo>
                    <a:lnTo>
                      <a:pt x="68" y="156"/>
                    </a:lnTo>
                    <a:lnTo>
                      <a:pt x="151" y="286"/>
                    </a:lnTo>
                    <a:lnTo>
                      <a:pt x="248" y="397"/>
                    </a:lnTo>
                    <a:lnTo>
                      <a:pt x="359" y="486"/>
                    </a:lnTo>
                    <a:lnTo>
                      <a:pt x="479" y="550"/>
                    </a:lnTo>
                    <a:lnTo>
                      <a:pt x="609" y="583"/>
                    </a:lnTo>
                    <a:lnTo>
                      <a:pt x="746" y="583"/>
                    </a:lnTo>
                    <a:lnTo>
                      <a:pt x="1044" y="543"/>
                    </a:lnTo>
                    <a:lnTo>
                      <a:pt x="904" y="545"/>
                    </a:lnTo>
                    <a:close/>
                  </a:path>
                </a:pathLst>
              </a:custGeom>
              <a:gradFill rotWithShape="1">
                <a:gsLst>
                  <a:gs pos="0">
                    <a:srgbClr val="3B9DFF"/>
                  </a:gs>
                  <a:gs pos="100000">
                    <a:srgbClr val="AFD7FF"/>
                  </a:gs>
                </a:gsLst>
                <a:lin ang="5400000" scaled="1"/>
              </a:gradFill>
              <a:ln w="9525">
                <a:noFill/>
                <a:round/>
                <a:headEnd/>
                <a:tailEnd/>
              </a:ln>
            </p:spPr>
            <p:txBody>
              <a:bodyPr/>
              <a:lstStyle/>
              <a:p>
                <a:endParaRPr lang="zh-CN" altLang="en-US">
                  <a:solidFill>
                    <a:srgbClr val="000000"/>
                  </a:solidFill>
                  <a:ea typeface="宋体" pitchFamily="2" charset="-122"/>
                </a:endParaRPr>
              </a:p>
            </p:txBody>
          </p:sp>
          <p:sp>
            <p:nvSpPr>
              <p:cNvPr id="9" name="Freeform 9"/>
              <p:cNvSpPr>
                <a:spLocks/>
              </p:cNvSpPr>
              <p:nvPr/>
            </p:nvSpPr>
            <p:spPr bwMode="auto">
              <a:xfrm>
                <a:off x="666" y="1724"/>
                <a:ext cx="1519" cy="808"/>
              </a:xfrm>
              <a:custGeom>
                <a:avLst/>
                <a:gdLst>
                  <a:gd name="T0" fmla="*/ 1408 w 1519"/>
                  <a:gd name="T1" fmla="*/ 220 h 808"/>
                  <a:gd name="T2" fmla="*/ 1299 w 1519"/>
                  <a:gd name="T3" fmla="*/ 406 h 808"/>
                  <a:gd name="T4" fmla="*/ 1172 w 1519"/>
                  <a:gd name="T5" fmla="*/ 560 h 808"/>
                  <a:gd name="T6" fmla="*/ 1037 w 1519"/>
                  <a:gd name="T7" fmla="*/ 673 h 808"/>
                  <a:gd name="T8" fmla="*/ 895 w 1519"/>
                  <a:gd name="T9" fmla="*/ 746 h 808"/>
                  <a:gd name="T10" fmla="*/ 756 w 1519"/>
                  <a:gd name="T11" fmla="*/ 784 h 808"/>
                  <a:gd name="T12" fmla="*/ 619 w 1519"/>
                  <a:gd name="T13" fmla="*/ 784 h 808"/>
                  <a:gd name="T14" fmla="*/ 489 w 1519"/>
                  <a:gd name="T15" fmla="*/ 751 h 808"/>
                  <a:gd name="T16" fmla="*/ 369 w 1519"/>
                  <a:gd name="T17" fmla="*/ 687 h 808"/>
                  <a:gd name="T18" fmla="*/ 258 w 1519"/>
                  <a:gd name="T19" fmla="*/ 598 h 808"/>
                  <a:gd name="T20" fmla="*/ 161 w 1519"/>
                  <a:gd name="T21" fmla="*/ 487 h 808"/>
                  <a:gd name="T22" fmla="*/ 78 w 1519"/>
                  <a:gd name="T23" fmla="*/ 357 h 808"/>
                  <a:gd name="T24" fmla="*/ 10 w 1519"/>
                  <a:gd name="T25" fmla="*/ 210 h 808"/>
                  <a:gd name="T26" fmla="*/ 0 w 1519"/>
                  <a:gd name="T27" fmla="*/ 222 h 808"/>
                  <a:gd name="T28" fmla="*/ 69 w 1519"/>
                  <a:gd name="T29" fmla="*/ 371 h 808"/>
                  <a:gd name="T30" fmla="*/ 154 w 1519"/>
                  <a:gd name="T31" fmla="*/ 505 h 808"/>
                  <a:gd name="T32" fmla="*/ 253 w 1519"/>
                  <a:gd name="T33" fmla="*/ 619 h 808"/>
                  <a:gd name="T34" fmla="*/ 364 w 1519"/>
                  <a:gd name="T35" fmla="*/ 709 h 808"/>
                  <a:gd name="T36" fmla="*/ 487 w 1519"/>
                  <a:gd name="T37" fmla="*/ 775 h 808"/>
                  <a:gd name="T38" fmla="*/ 619 w 1519"/>
                  <a:gd name="T39" fmla="*/ 808 h 808"/>
                  <a:gd name="T40" fmla="*/ 758 w 1519"/>
                  <a:gd name="T41" fmla="*/ 808 h 808"/>
                  <a:gd name="T42" fmla="*/ 902 w 1519"/>
                  <a:gd name="T43" fmla="*/ 772 h 808"/>
                  <a:gd name="T44" fmla="*/ 1046 w 1519"/>
                  <a:gd name="T45" fmla="*/ 697 h 808"/>
                  <a:gd name="T46" fmla="*/ 1183 w 1519"/>
                  <a:gd name="T47" fmla="*/ 583 h 808"/>
                  <a:gd name="T48" fmla="*/ 1313 w 1519"/>
                  <a:gd name="T49" fmla="*/ 428 h 808"/>
                  <a:gd name="T50" fmla="*/ 1427 w 1519"/>
                  <a:gd name="T51" fmla="*/ 236 h 808"/>
                  <a:gd name="T52" fmla="*/ 1519 w 1519"/>
                  <a:gd name="T53" fmla="*/ 12 h 808"/>
                  <a:gd name="T54" fmla="*/ 1500 w 1519"/>
                  <a:gd name="T55" fmla="*/ 0 h 808"/>
                  <a:gd name="T56" fmla="*/ 1408 w 1519"/>
                  <a:gd name="T57" fmla="*/ 220 h 8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19"/>
                  <a:gd name="T88" fmla="*/ 0 h 808"/>
                  <a:gd name="T89" fmla="*/ 1519 w 1519"/>
                  <a:gd name="T90" fmla="*/ 808 h 8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19" h="808">
                    <a:moveTo>
                      <a:pt x="1408" y="220"/>
                    </a:moveTo>
                    <a:lnTo>
                      <a:pt x="1299" y="406"/>
                    </a:lnTo>
                    <a:lnTo>
                      <a:pt x="1172" y="560"/>
                    </a:lnTo>
                    <a:lnTo>
                      <a:pt x="1037" y="673"/>
                    </a:lnTo>
                    <a:lnTo>
                      <a:pt x="895" y="746"/>
                    </a:lnTo>
                    <a:lnTo>
                      <a:pt x="756" y="784"/>
                    </a:lnTo>
                    <a:lnTo>
                      <a:pt x="619" y="784"/>
                    </a:lnTo>
                    <a:lnTo>
                      <a:pt x="489" y="751"/>
                    </a:lnTo>
                    <a:lnTo>
                      <a:pt x="369" y="687"/>
                    </a:lnTo>
                    <a:lnTo>
                      <a:pt x="258" y="598"/>
                    </a:lnTo>
                    <a:lnTo>
                      <a:pt x="161" y="487"/>
                    </a:lnTo>
                    <a:lnTo>
                      <a:pt x="78" y="357"/>
                    </a:lnTo>
                    <a:lnTo>
                      <a:pt x="10" y="210"/>
                    </a:lnTo>
                    <a:lnTo>
                      <a:pt x="0" y="222"/>
                    </a:lnTo>
                    <a:lnTo>
                      <a:pt x="69" y="371"/>
                    </a:lnTo>
                    <a:lnTo>
                      <a:pt x="154" y="505"/>
                    </a:lnTo>
                    <a:lnTo>
                      <a:pt x="253" y="619"/>
                    </a:lnTo>
                    <a:lnTo>
                      <a:pt x="364" y="709"/>
                    </a:lnTo>
                    <a:lnTo>
                      <a:pt x="487" y="775"/>
                    </a:lnTo>
                    <a:lnTo>
                      <a:pt x="619" y="808"/>
                    </a:lnTo>
                    <a:lnTo>
                      <a:pt x="758" y="808"/>
                    </a:lnTo>
                    <a:lnTo>
                      <a:pt x="902" y="772"/>
                    </a:lnTo>
                    <a:lnTo>
                      <a:pt x="1046" y="697"/>
                    </a:lnTo>
                    <a:lnTo>
                      <a:pt x="1183" y="583"/>
                    </a:lnTo>
                    <a:lnTo>
                      <a:pt x="1313" y="428"/>
                    </a:lnTo>
                    <a:lnTo>
                      <a:pt x="1427" y="236"/>
                    </a:lnTo>
                    <a:lnTo>
                      <a:pt x="1519" y="12"/>
                    </a:lnTo>
                    <a:lnTo>
                      <a:pt x="1500" y="0"/>
                    </a:lnTo>
                    <a:lnTo>
                      <a:pt x="1408" y="220"/>
                    </a:lnTo>
                    <a:close/>
                  </a:path>
                </a:pathLst>
              </a:custGeom>
              <a:solidFill>
                <a:srgbClr val="2D539F"/>
              </a:solidFill>
              <a:ln w="9525">
                <a:noFill/>
                <a:round/>
                <a:headEnd/>
                <a:tailEnd/>
              </a:ln>
            </p:spPr>
            <p:txBody>
              <a:bodyPr/>
              <a:lstStyle/>
              <a:p>
                <a:endParaRPr lang="zh-CN" altLang="en-US">
                  <a:solidFill>
                    <a:srgbClr val="000000"/>
                  </a:solidFill>
                  <a:ea typeface="宋体" pitchFamily="2" charset="-122"/>
                </a:endParaRPr>
              </a:p>
            </p:txBody>
          </p:sp>
          <p:sp>
            <p:nvSpPr>
              <p:cNvPr id="10" name="Freeform 10"/>
              <p:cNvSpPr>
                <a:spLocks/>
              </p:cNvSpPr>
              <p:nvPr/>
            </p:nvSpPr>
            <p:spPr bwMode="auto">
              <a:xfrm>
                <a:off x="2008" y="1212"/>
                <a:ext cx="435" cy="522"/>
              </a:xfrm>
              <a:custGeom>
                <a:avLst/>
                <a:gdLst>
                  <a:gd name="T0" fmla="*/ 413 w 435"/>
                  <a:gd name="T1" fmla="*/ 0 h 522"/>
                  <a:gd name="T2" fmla="*/ 324 w 435"/>
                  <a:gd name="T3" fmla="*/ 127 h 522"/>
                  <a:gd name="T4" fmla="*/ 227 w 435"/>
                  <a:gd name="T5" fmla="*/ 255 h 522"/>
                  <a:gd name="T6" fmla="*/ 118 w 435"/>
                  <a:gd name="T7" fmla="*/ 382 h 522"/>
                  <a:gd name="T8" fmla="*/ 0 w 435"/>
                  <a:gd name="T9" fmla="*/ 510 h 522"/>
                  <a:gd name="T10" fmla="*/ 19 w 435"/>
                  <a:gd name="T11" fmla="*/ 522 h 522"/>
                  <a:gd name="T12" fmla="*/ 139 w 435"/>
                  <a:gd name="T13" fmla="*/ 392 h 522"/>
                  <a:gd name="T14" fmla="*/ 248 w 435"/>
                  <a:gd name="T15" fmla="*/ 262 h 522"/>
                  <a:gd name="T16" fmla="*/ 347 w 435"/>
                  <a:gd name="T17" fmla="*/ 130 h 522"/>
                  <a:gd name="T18" fmla="*/ 435 w 435"/>
                  <a:gd name="T19" fmla="*/ 0 h 522"/>
                  <a:gd name="T20" fmla="*/ 413 w 435"/>
                  <a:gd name="T21" fmla="*/ 0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5"/>
                  <a:gd name="T34" fmla="*/ 0 h 522"/>
                  <a:gd name="T35" fmla="*/ 435 w 435"/>
                  <a:gd name="T36" fmla="*/ 522 h 5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5" h="522">
                    <a:moveTo>
                      <a:pt x="413" y="0"/>
                    </a:moveTo>
                    <a:lnTo>
                      <a:pt x="324" y="127"/>
                    </a:lnTo>
                    <a:lnTo>
                      <a:pt x="227" y="255"/>
                    </a:lnTo>
                    <a:lnTo>
                      <a:pt x="118" y="382"/>
                    </a:lnTo>
                    <a:lnTo>
                      <a:pt x="0" y="510"/>
                    </a:lnTo>
                    <a:lnTo>
                      <a:pt x="19" y="522"/>
                    </a:lnTo>
                    <a:lnTo>
                      <a:pt x="139" y="392"/>
                    </a:lnTo>
                    <a:lnTo>
                      <a:pt x="248" y="262"/>
                    </a:lnTo>
                    <a:lnTo>
                      <a:pt x="347" y="130"/>
                    </a:lnTo>
                    <a:lnTo>
                      <a:pt x="435" y="0"/>
                    </a:lnTo>
                    <a:lnTo>
                      <a:pt x="413" y="0"/>
                    </a:lnTo>
                    <a:close/>
                  </a:path>
                </a:pathLst>
              </a:custGeom>
              <a:solidFill>
                <a:srgbClr val="2D539F"/>
              </a:solidFill>
              <a:ln w="9525">
                <a:noFill/>
                <a:round/>
                <a:headEnd/>
                <a:tailEnd/>
              </a:ln>
            </p:spPr>
            <p:txBody>
              <a:bodyPr/>
              <a:lstStyle/>
              <a:p>
                <a:endParaRPr lang="zh-CN" altLang="en-US">
                  <a:solidFill>
                    <a:srgbClr val="000000"/>
                  </a:solidFill>
                  <a:ea typeface="宋体" pitchFamily="2" charset="-122"/>
                </a:endParaRPr>
              </a:p>
            </p:txBody>
          </p:sp>
          <p:sp>
            <p:nvSpPr>
              <p:cNvPr id="11" name="Freeform 8"/>
              <p:cNvSpPr>
                <a:spLocks/>
              </p:cNvSpPr>
              <p:nvPr/>
            </p:nvSpPr>
            <p:spPr bwMode="auto">
              <a:xfrm>
                <a:off x="1422" y="1212"/>
                <a:ext cx="1193" cy="1318"/>
              </a:xfrm>
              <a:custGeom>
                <a:avLst/>
                <a:gdLst>
                  <a:gd name="T0" fmla="*/ 1165 w 1193"/>
                  <a:gd name="T1" fmla="*/ 404 h 1318"/>
                  <a:gd name="T2" fmla="*/ 1127 w 1193"/>
                  <a:gd name="T3" fmla="*/ 276 h 1318"/>
                  <a:gd name="T4" fmla="*/ 1080 w 1193"/>
                  <a:gd name="T5" fmla="*/ 142 h 1318"/>
                  <a:gd name="T6" fmla="*/ 1021 w 1193"/>
                  <a:gd name="T7" fmla="*/ 0 h 1318"/>
                  <a:gd name="T8" fmla="*/ 933 w 1193"/>
                  <a:gd name="T9" fmla="*/ 130 h 1318"/>
                  <a:gd name="T10" fmla="*/ 834 w 1193"/>
                  <a:gd name="T11" fmla="*/ 262 h 1318"/>
                  <a:gd name="T12" fmla="*/ 725 w 1193"/>
                  <a:gd name="T13" fmla="*/ 392 h 1318"/>
                  <a:gd name="T14" fmla="*/ 605 w 1193"/>
                  <a:gd name="T15" fmla="*/ 522 h 1318"/>
                  <a:gd name="T16" fmla="*/ 761 w 1193"/>
                  <a:gd name="T17" fmla="*/ 522 h 1318"/>
                  <a:gd name="T18" fmla="*/ 669 w 1193"/>
                  <a:gd name="T19" fmla="*/ 746 h 1318"/>
                  <a:gd name="T20" fmla="*/ 555 w 1193"/>
                  <a:gd name="T21" fmla="*/ 938 h 1318"/>
                  <a:gd name="T22" fmla="*/ 425 w 1193"/>
                  <a:gd name="T23" fmla="*/ 1093 h 1318"/>
                  <a:gd name="T24" fmla="*/ 288 w 1193"/>
                  <a:gd name="T25" fmla="*/ 1207 h 1318"/>
                  <a:gd name="T26" fmla="*/ 144 w 1193"/>
                  <a:gd name="T27" fmla="*/ 1282 h 1318"/>
                  <a:gd name="T28" fmla="*/ 0 w 1193"/>
                  <a:gd name="T29" fmla="*/ 1318 h 1318"/>
                  <a:gd name="T30" fmla="*/ 298 w 1193"/>
                  <a:gd name="T31" fmla="*/ 1280 h 1318"/>
                  <a:gd name="T32" fmla="*/ 442 w 1193"/>
                  <a:gd name="T33" fmla="*/ 1245 h 1318"/>
                  <a:gd name="T34" fmla="*/ 586 w 1193"/>
                  <a:gd name="T35" fmla="*/ 1171 h 1318"/>
                  <a:gd name="T36" fmla="*/ 725 w 1193"/>
                  <a:gd name="T37" fmla="*/ 1063 h 1318"/>
                  <a:gd name="T38" fmla="*/ 855 w 1193"/>
                  <a:gd name="T39" fmla="*/ 914 h 1318"/>
                  <a:gd name="T40" fmla="*/ 969 w 1193"/>
                  <a:gd name="T41" fmla="*/ 734 h 1318"/>
                  <a:gd name="T42" fmla="*/ 1061 w 1193"/>
                  <a:gd name="T43" fmla="*/ 522 h 1318"/>
                  <a:gd name="T44" fmla="*/ 1193 w 1193"/>
                  <a:gd name="T45" fmla="*/ 524 h 1318"/>
                  <a:gd name="T46" fmla="*/ 1165 w 1193"/>
                  <a:gd name="T47" fmla="*/ 404 h 13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3"/>
                  <a:gd name="T73" fmla="*/ 0 h 1318"/>
                  <a:gd name="T74" fmla="*/ 1193 w 1193"/>
                  <a:gd name="T75" fmla="*/ 1318 h 13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3" h="1318">
                    <a:moveTo>
                      <a:pt x="1165" y="404"/>
                    </a:moveTo>
                    <a:lnTo>
                      <a:pt x="1127" y="276"/>
                    </a:lnTo>
                    <a:lnTo>
                      <a:pt x="1080" y="142"/>
                    </a:lnTo>
                    <a:lnTo>
                      <a:pt x="1021" y="0"/>
                    </a:lnTo>
                    <a:lnTo>
                      <a:pt x="933" y="130"/>
                    </a:lnTo>
                    <a:lnTo>
                      <a:pt x="834" y="262"/>
                    </a:lnTo>
                    <a:lnTo>
                      <a:pt x="725" y="392"/>
                    </a:lnTo>
                    <a:lnTo>
                      <a:pt x="605" y="522"/>
                    </a:lnTo>
                    <a:lnTo>
                      <a:pt x="761" y="522"/>
                    </a:lnTo>
                    <a:lnTo>
                      <a:pt x="669" y="746"/>
                    </a:lnTo>
                    <a:lnTo>
                      <a:pt x="555" y="938"/>
                    </a:lnTo>
                    <a:lnTo>
                      <a:pt x="425" y="1093"/>
                    </a:lnTo>
                    <a:lnTo>
                      <a:pt x="288" y="1207"/>
                    </a:lnTo>
                    <a:lnTo>
                      <a:pt x="144" y="1282"/>
                    </a:lnTo>
                    <a:lnTo>
                      <a:pt x="0" y="1318"/>
                    </a:lnTo>
                    <a:lnTo>
                      <a:pt x="298" y="1280"/>
                    </a:lnTo>
                    <a:lnTo>
                      <a:pt x="442" y="1245"/>
                    </a:lnTo>
                    <a:lnTo>
                      <a:pt x="586" y="1171"/>
                    </a:lnTo>
                    <a:lnTo>
                      <a:pt x="725" y="1063"/>
                    </a:lnTo>
                    <a:lnTo>
                      <a:pt x="855" y="914"/>
                    </a:lnTo>
                    <a:lnTo>
                      <a:pt x="969" y="734"/>
                    </a:lnTo>
                    <a:lnTo>
                      <a:pt x="1061" y="522"/>
                    </a:lnTo>
                    <a:lnTo>
                      <a:pt x="1193" y="524"/>
                    </a:lnTo>
                    <a:lnTo>
                      <a:pt x="1165" y="404"/>
                    </a:lnTo>
                    <a:close/>
                  </a:path>
                </a:pathLst>
              </a:custGeom>
              <a:gradFill rotWithShape="1">
                <a:gsLst>
                  <a:gs pos="0">
                    <a:srgbClr val="7DBEFF"/>
                  </a:gs>
                  <a:gs pos="100000">
                    <a:srgbClr val="004D9A"/>
                  </a:gs>
                </a:gsLst>
                <a:lin ang="5400000" scaled="1"/>
              </a:gradFill>
              <a:ln w="9525">
                <a:noFill/>
                <a:round/>
                <a:headEnd/>
                <a:tailEnd/>
              </a:ln>
            </p:spPr>
            <p:txBody>
              <a:bodyPr/>
              <a:lstStyle/>
              <a:p>
                <a:endParaRPr lang="zh-CN" altLang="en-US">
                  <a:solidFill>
                    <a:srgbClr val="000000"/>
                  </a:solidFill>
                  <a:ea typeface="宋体" pitchFamily="2" charset="-122"/>
                </a:endParaRPr>
              </a:p>
            </p:txBody>
          </p:sp>
        </p:grpSp>
      </p:grpSp>
      <p:grpSp>
        <p:nvGrpSpPr>
          <p:cNvPr id="7" name="组合 82"/>
          <p:cNvGrpSpPr/>
          <p:nvPr/>
        </p:nvGrpSpPr>
        <p:grpSpPr>
          <a:xfrm>
            <a:off x="4244554" y="1143000"/>
            <a:ext cx="3413493" cy="2952750"/>
            <a:chOff x="4835387" y="1143000"/>
            <a:chExt cx="3612903" cy="2952750"/>
          </a:xfrm>
        </p:grpSpPr>
        <p:sp>
          <p:nvSpPr>
            <p:cNvPr id="16" name="Text Box 32"/>
            <p:cNvSpPr txBox="1">
              <a:spLocks noChangeArrowheads="1"/>
            </p:cNvSpPr>
            <p:nvPr/>
          </p:nvSpPr>
          <p:spPr bwMode="auto">
            <a:xfrm>
              <a:off x="4835387" y="1143000"/>
              <a:ext cx="3471340" cy="369332"/>
            </a:xfrm>
            <a:prstGeom prst="rect">
              <a:avLst/>
            </a:prstGeom>
            <a:noFill/>
            <a:ln w="9525">
              <a:noFill/>
              <a:miter lim="800000"/>
              <a:headEnd/>
              <a:tailEnd/>
            </a:ln>
          </p:spPr>
          <p:txBody>
            <a:bodyPr wrap="square">
              <a:spAutoFit/>
            </a:bodyPr>
            <a:lstStyle/>
            <a:p>
              <a:pPr algn="r" eaLnBrk="0" hangingPunct="0">
                <a:buSzPct val="100000"/>
              </a:pPr>
              <a:r>
                <a:rPr lang="en-US" altLang="zh-CN" sz="1400" b="1" dirty="0" smtClean="0">
                  <a:solidFill>
                    <a:srgbClr val="00B0F0"/>
                  </a:solidFill>
                  <a:ea typeface="微软雅黑" pitchFamily="34" charset="-122"/>
                  <a:cs typeface="Calibri" pitchFamily="34" charset="0"/>
                  <a:sym typeface="Calibri" pitchFamily="34" charset="0"/>
                </a:rPr>
                <a:t>Huawei,</a:t>
              </a:r>
              <a:r>
                <a:rPr lang="en-US" altLang="zh-CN" b="1" dirty="0" smtClean="0">
                  <a:solidFill>
                    <a:srgbClr val="FF0000"/>
                  </a:solidFill>
                  <a:ea typeface="微软雅黑" pitchFamily="34" charset="-122"/>
                  <a:cs typeface="Calibri" pitchFamily="34" charset="0"/>
                  <a:sym typeface="Calibri" pitchFamily="34" charset="0"/>
                </a:rPr>
                <a:t> 1 </a:t>
              </a:r>
              <a:r>
                <a:rPr lang="ru-RU" altLang="zh-CN" sz="1400" b="1" dirty="0" smtClean="0">
                  <a:solidFill>
                    <a:srgbClr val="00B0F0"/>
                  </a:solidFill>
                  <a:ea typeface="微软雅黑" pitchFamily="34" charset="-122"/>
                  <a:cs typeface="Calibri" pitchFamily="34" charset="0"/>
                  <a:sym typeface="Calibri" pitchFamily="34" charset="0"/>
                </a:rPr>
                <a:t>человек</a:t>
              </a:r>
              <a:r>
                <a:rPr lang="en-US" altLang="zh-CN" sz="1400" b="1" dirty="0" smtClean="0">
                  <a:solidFill>
                    <a:srgbClr val="00B0F0"/>
                  </a:solidFill>
                  <a:ea typeface="微软雅黑" pitchFamily="34" charset="-122"/>
                  <a:cs typeface="Calibri" pitchFamily="34" charset="0"/>
                  <a:sym typeface="Calibri" pitchFamily="34" charset="0"/>
                </a:rPr>
                <a:t>, </a:t>
              </a:r>
              <a:r>
                <a:rPr lang="zh-CN" altLang="zh-CN" b="1" dirty="0" smtClean="0">
                  <a:solidFill>
                    <a:srgbClr val="FF0000"/>
                  </a:solidFill>
                  <a:ea typeface="微软雅黑" pitchFamily="34" charset="-122"/>
                  <a:cs typeface="Calibri" pitchFamily="34" charset="0"/>
                  <a:sym typeface="Calibri" pitchFamily="34" charset="0"/>
                </a:rPr>
                <a:t>15</a:t>
              </a:r>
              <a:r>
                <a:rPr lang="zh-CN" altLang="zh-CN" sz="1400" b="1" dirty="0" smtClean="0">
                  <a:solidFill>
                    <a:srgbClr val="3F7FFF"/>
                  </a:solidFill>
                  <a:ea typeface="微软雅黑" pitchFamily="34" charset="-122"/>
                  <a:cs typeface="Calibri" pitchFamily="34" charset="0"/>
                  <a:sym typeface="Calibri" pitchFamily="34" charset="0"/>
                </a:rPr>
                <a:t> </a:t>
              </a:r>
              <a:r>
                <a:rPr lang="ru-RU" altLang="zh-CN" sz="1400" b="1" dirty="0" smtClean="0">
                  <a:solidFill>
                    <a:srgbClr val="00B0F0"/>
                  </a:solidFill>
                  <a:ea typeface="微软雅黑" pitchFamily="34" charset="-122"/>
                  <a:cs typeface="Calibri" pitchFamily="34" charset="0"/>
                  <a:sym typeface="Calibri" pitchFamily="34" charset="0"/>
                </a:rPr>
                <a:t>минут</a:t>
              </a:r>
              <a:endParaRPr lang="zh-CN" altLang="zh-CN" sz="1400" b="1" dirty="0">
                <a:solidFill>
                  <a:srgbClr val="00B0F0"/>
                </a:solidFill>
                <a:ea typeface="微软雅黑" pitchFamily="34" charset="-122"/>
                <a:cs typeface="Calibri" pitchFamily="34" charset="0"/>
                <a:sym typeface="Calibri" pitchFamily="34" charset="0"/>
              </a:endParaRPr>
            </a:p>
          </p:txBody>
        </p:sp>
        <p:grpSp>
          <p:nvGrpSpPr>
            <p:cNvPr id="15" name="组合 28"/>
            <p:cNvGrpSpPr>
              <a:grpSpLocks/>
            </p:cNvGrpSpPr>
            <p:nvPr/>
          </p:nvGrpSpPr>
          <p:grpSpPr bwMode="auto">
            <a:xfrm>
              <a:off x="4852251" y="1719007"/>
              <a:ext cx="3596039" cy="2376743"/>
              <a:chOff x="683568" y="980728"/>
              <a:chExt cx="3168352" cy="2592288"/>
            </a:xfrm>
          </p:grpSpPr>
          <p:sp>
            <p:nvSpPr>
              <p:cNvPr id="23" name="矩形 22"/>
              <p:cNvSpPr/>
              <p:nvPr/>
            </p:nvSpPr>
            <p:spPr bwMode="auto">
              <a:xfrm>
                <a:off x="698572" y="980728"/>
                <a:ext cx="3138323" cy="2592288"/>
              </a:xfrm>
              <a:prstGeom prst="rect">
                <a:avLst/>
              </a:prstGeom>
              <a:solidFill>
                <a:schemeClr val="bg1">
                  <a:lumMod val="95000"/>
                </a:schemeClr>
              </a:solidFill>
              <a:ln>
                <a:noFill/>
              </a:ln>
              <a:effectLst/>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zh-CN" altLang="en-US">
                  <a:solidFill>
                    <a:srgbClr val="000000"/>
                  </a:solidFill>
                  <a:ea typeface="微软雅黑" pitchFamily="34" charset="-122"/>
                  <a:cs typeface="Calibri" pitchFamily="34" charset="0"/>
                </a:endParaRPr>
              </a:p>
            </p:txBody>
          </p:sp>
          <p:pic>
            <p:nvPicPr>
              <p:cNvPr id="24" name="Picture 3"/>
              <p:cNvPicPr>
                <a:picLocks noChangeAspect="1" noChangeArrowheads="1"/>
              </p:cNvPicPr>
              <p:nvPr/>
            </p:nvPicPr>
            <p:blipFill>
              <a:blip r:embed="rId4" cstate="print"/>
              <a:srcRect/>
              <a:stretch>
                <a:fillRect/>
              </a:stretch>
            </p:blipFill>
            <p:spPr bwMode="auto">
              <a:xfrm>
                <a:off x="2267744" y="1255044"/>
                <a:ext cx="1584176" cy="1093836"/>
              </a:xfrm>
              <a:prstGeom prst="rect">
                <a:avLst/>
              </a:prstGeom>
              <a:noFill/>
              <a:ln w="9525">
                <a:noFill/>
                <a:miter lim="800000"/>
                <a:headEnd/>
                <a:tailEnd/>
              </a:ln>
            </p:spPr>
          </p:pic>
          <p:pic>
            <p:nvPicPr>
              <p:cNvPr id="25" name="Picture 4"/>
              <p:cNvPicPr>
                <a:picLocks noChangeAspect="1" noChangeArrowheads="1"/>
              </p:cNvPicPr>
              <p:nvPr/>
            </p:nvPicPr>
            <p:blipFill>
              <a:blip r:embed="rId5" cstate="print"/>
              <a:srcRect/>
              <a:stretch>
                <a:fillRect/>
              </a:stretch>
            </p:blipFill>
            <p:spPr bwMode="auto">
              <a:xfrm>
                <a:off x="2575827" y="2625880"/>
                <a:ext cx="1268040" cy="936104"/>
              </a:xfrm>
              <a:prstGeom prst="rect">
                <a:avLst/>
              </a:prstGeom>
              <a:noFill/>
              <a:ln w="9525">
                <a:noFill/>
                <a:miter lim="800000"/>
                <a:headEnd/>
                <a:tailEnd/>
              </a:ln>
            </p:spPr>
          </p:pic>
          <p:pic>
            <p:nvPicPr>
              <p:cNvPr id="26" name="Picture 5"/>
              <p:cNvPicPr>
                <a:picLocks noChangeAspect="1" noChangeArrowheads="1"/>
              </p:cNvPicPr>
              <p:nvPr/>
            </p:nvPicPr>
            <p:blipFill>
              <a:blip r:embed="rId6" cstate="print"/>
              <a:srcRect/>
              <a:stretch>
                <a:fillRect/>
              </a:stretch>
            </p:blipFill>
            <p:spPr bwMode="auto">
              <a:xfrm>
                <a:off x="683568" y="1271531"/>
                <a:ext cx="1333863" cy="1077350"/>
              </a:xfrm>
              <a:prstGeom prst="rect">
                <a:avLst/>
              </a:prstGeom>
              <a:noFill/>
              <a:ln w="9525">
                <a:noFill/>
                <a:miter lim="800000"/>
                <a:headEnd/>
                <a:tailEnd/>
              </a:ln>
            </p:spPr>
          </p:pic>
          <p:pic>
            <p:nvPicPr>
              <p:cNvPr id="27" name="Picture 6"/>
              <p:cNvPicPr>
                <a:picLocks noChangeAspect="1" noChangeArrowheads="1"/>
              </p:cNvPicPr>
              <p:nvPr/>
            </p:nvPicPr>
            <p:blipFill>
              <a:blip r:embed="rId7" cstate="print"/>
              <a:srcRect/>
              <a:stretch>
                <a:fillRect/>
              </a:stretch>
            </p:blipFill>
            <p:spPr bwMode="auto">
              <a:xfrm>
                <a:off x="683568" y="2625879"/>
                <a:ext cx="1224136" cy="930970"/>
              </a:xfrm>
              <a:prstGeom prst="rect">
                <a:avLst/>
              </a:prstGeom>
              <a:noFill/>
              <a:ln w="9525">
                <a:noFill/>
                <a:miter lim="800000"/>
                <a:headEnd/>
                <a:tailEnd/>
              </a:ln>
            </p:spPr>
          </p:pic>
          <p:sp>
            <p:nvSpPr>
              <p:cNvPr id="28" name="矩形 40"/>
              <p:cNvSpPr>
                <a:spLocks noChangeArrowheads="1"/>
              </p:cNvSpPr>
              <p:nvPr/>
            </p:nvSpPr>
            <p:spPr bwMode="auto">
              <a:xfrm>
                <a:off x="683568" y="1002794"/>
                <a:ext cx="1512168" cy="302120"/>
              </a:xfrm>
              <a:prstGeom prst="rect">
                <a:avLst/>
              </a:prstGeom>
              <a:gradFill rotWithShape="1">
                <a:gsLst>
                  <a:gs pos="0">
                    <a:srgbClr val="8CADEA"/>
                  </a:gs>
                  <a:gs pos="50000">
                    <a:srgbClr val="BACCF0"/>
                  </a:gs>
                  <a:gs pos="100000">
                    <a:srgbClr val="DEE6F7"/>
                  </a:gs>
                </a:gsLst>
                <a:lin ang="10800000" scaled="1"/>
              </a:gradFill>
              <a:ln w="9525">
                <a:noFill/>
                <a:miter lim="800000"/>
                <a:headEnd/>
                <a:tailEnd/>
              </a:ln>
            </p:spPr>
            <p:txBody>
              <a:bodyPr>
                <a:spAutoFit/>
              </a:bodyPr>
              <a:lstStyle/>
              <a:p>
                <a:pPr algn="ctr" eaLnBrk="0" hangingPunct="0">
                  <a:buSzPct val="100000"/>
                </a:pPr>
                <a:r>
                  <a:rPr lang="ru-RU" altLang="zh-CN" sz="1200" dirty="0" smtClean="0">
                    <a:solidFill>
                      <a:srgbClr val="000000"/>
                    </a:solidFill>
                    <a:ea typeface="微软雅黑" pitchFamily="34" charset="-122"/>
                    <a:cs typeface="Calibri" pitchFamily="34" charset="0"/>
                    <a:sym typeface="Calibri" pitchFamily="34" charset="0"/>
                  </a:rPr>
                  <a:t>Удобная рукоятка</a:t>
                </a:r>
                <a:endParaRPr lang="zh-CN" altLang="zh-CN" sz="1200" dirty="0">
                  <a:solidFill>
                    <a:srgbClr val="000000"/>
                  </a:solidFill>
                  <a:ea typeface="微软雅黑" pitchFamily="34" charset="-122"/>
                  <a:cs typeface="Calibri" pitchFamily="34" charset="0"/>
                  <a:sym typeface="Calibri" pitchFamily="34" charset="0"/>
                </a:endParaRPr>
              </a:p>
            </p:txBody>
          </p:sp>
          <p:sp>
            <p:nvSpPr>
              <p:cNvPr id="31" name="矩形 30"/>
              <p:cNvSpPr/>
              <p:nvPr/>
            </p:nvSpPr>
            <p:spPr>
              <a:xfrm>
                <a:off x="2267744" y="991760"/>
                <a:ext cx="1584176" cy="50353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b="100000"/>
                </a:path>
                <a:tileRect t="-100000" r="-100000"/>
              </a:gradFill>
            </p:spPr>
            <p:txBody>
              <a:bodyPr>
                <a:spAutoFit/>
              </a:bodyPr>
              <a:lstStyle/>
              <a:p>
                <a:pPr algn="ctr" eaLnBrk="0" hangingPunct="0">
                  <a:buSzPct val="100000"/>
                  <a:defRPr/>
                </a:pPr>
                <a:r>
                  <a:rPr lang="ru-RU" altLang="zh-CN" sz="1200" dirty="0" smtClean="0">
                    <a:solidFill>
                      <a:srgbClr val="000000"/>
                    </a:solidFill>
                    <a:ea typeface="微软雅黑" pitchFamily="34" charset="-122"/>
                    <a:cs typeface="Calibri" pitchFamily="34" charset="0"/>
                    <a:sym typeface="Calibri" pitchFamily="34" charset="0"/>
                  </a:rPr>
                  <a:t>Быстрый монтаж на линейной опоре</a:t>
                </a:r>
                <a:endParaRPr lang="zh-CN" altLang="zh-CN" sz="1200" dirty="0">
                  <a:solidFill>
                    <a:srgbClr val="000000"/>
                  </a:solidFill>
                  <a:ea typeface="微软雅黑" pitchFamily="34" charset="-122"/>
                  <a:cs typeface="Calibri" pitchFamily="34" charset="0"/>
                  <a:sym typeface="Calibri" pitchFamily="34" charset="0"/>
                </a:endParaRPr>
              </a:p>
            </p:txBody>
          </p:sp>
          <p:sp>
            <p:nvSpPr>
              <p:cNvPr id="32" name="矩形 44"/>
              <p:cNvSpPr>
                <a:spLocks noChangeArrowheads="1"/>
              </p:cNvSpPr>
              <p:nvPr/>
            </p:nvSpPr>
            <p:spPr bwMode="auto">
              <a:xfrm>
                <a:off x="683568" y="2348879"/>
                <a:ext cx="3168351" cy="302120"/>
              </a:xfrm>
              <a:prstGeom prst="rect">
                <a:avLst/>
              </a:prstGeom>
              <a:gradFill rotWithShape="1">
                <a:gsLst>
                  <a:gs pos="0">
                    <a:srgbClr val="8CADEA"/>
                  </a:gs>
                  <a:gs pos="50000">
                    <a:srgbClr val="BACCF0"/>
                  </a:gs>
                  <a:gs pos="100000">
                    <a:srgbClr val="DEE6F7"/>
                  </a:gs>
                </a:gsLst>
                <a:lin ang="10800000" scaled="1"/>
              </a:gradFill>
              <a:ln w="9525">
                <a:noFill/>
                <a:miter lim="800000"/>
                <a:headEnd/>
                <a:tailEnd/>
              </a:ln>
            </p:spPr>
            <p:txBody>
              <a:bodyPr>
                <a:spAutoFit/>
              </a:bodyPr>
              <a:lstStyle/>
              <a:p>
                <a:pPr algn="ctr" eaLnBrk="0" hangingPunct="0">
                  <a:buSzPct val="100000"/>
                </a:pPr>
                <a:r>
                  <a:rPr lang="ru-RU" altLang="zh-CN" sz="1200" dirty="0" smtClean="0">
                    <a:solidFill>
                      <a:srgbClr val="000000"/>
                    </a:solidFill>
                    <a:ea typeface="微软雅黑" pitchFamily="34" charset="-122"/>
                    <a:cs typeface="Calibri" pitchFamily="34" charset="0"/>
                    <a:sym typeface="Calibri" pitchFamily="34" charset="0"/>
                  </a:rPr>
                  <a:t>Быстрое настенное крепление</a:t>
                </a:r>
                <a:endParaRPr lang="zh-CN" altLang="zh-CN" sz="1200" dirty="0">
                  <a:solidFill>
                    <a:srgbClr val="000000"/>
                  </a:solidFill>
                  <a:ea typeface="微软雅黑" pitchFamily="34" charset="-122"/>
                  <a:cs typeface="Calibri" pitchFamily="34" charset="0"/>
                  <a:sym typeface="Calibri" pitchFamily="34" charset="0"/>
                </a:endParaRPr>
              </a:p>
            </p:txBody>
          </p:sp>
        </p:grpSp>
      </p:grpSp>
      <p:sp>
        <p:nvSpPr>
          <p:cNvPr id="35" name="AutoShape 5" descr="data:image/jpeg;base64,/9j/4AAQSkZJRgABAQAAAQABAAD/2wCEAAkGBhQQEBUUEhQUFRQUFBUUFhUUFRQUFRQXFRUVFBQUFxQXHCYeFxklGRUUHy8gJCcpLCwtFR4yNTAqNiYrLCkBCQoKDgwOGg8PGi8iHyQqLC0uMiwsKi0qKiosLCwsLCwsLy0qLCwsLCwpLCwpLC4pLCwsLCwsLCwsLCwsLCkpLP/AABEIAOEA4QMBIgACEQEDEQH/xAAcAAACAQUBAAAAAAAAAAAAAAAABwYBAwQFCAL/xABQEAABAwIACQUJDQYFAwUAAAABAAIDBBEFBgcSITFBUWETInGBkQgUI0JicoKhwTI0NUNSU3OSsbKz0dIXM1SDo8IYY3SToiTT8BUWJSbD/8QAGwEBAAIDAQEAAAAAAAAAAAAAAAQFAgMGAQf/xAA7EQABAwIDBAcGBAUFAAAAAAABAAIDBBEFEiETMUFhIlFxgaGx0QYUMjOR8CRSweEVI0JDUxZiorLx/9oADAMBAAIRAxEAPwB4oQhEQhCERCEIREIQgoiFFsZsoFPREs0yzD4thHN892pvRpPBanKPj0aUd707rTOF3vHxTTqA8s+oadyUsZubnSTpJOsk6yoFRVZDlZvXV4RgPvLRPUaN4DiefZ5qa1uUqsmPNc2Fu6NoJ63uv6rLVS4Smm/eSyP857iOy9lq4Qs6EKtdI93xFdUKOngFo2Ad2v13ptYiYZM9MGuN3xHMN9ZHiO7NHoqSBLDEGu5KqDT7mVpYekc5v2EdaZ4VxTSZ4wvnuK04gqXAbjqO/wDdVKwcMV3Iwud42pvSdX59SzlF8aqjOe1nyRnHpOr1D1rOd+RhKiUsW1lDTu4rRwTPabh7gdehx6Vs6fDszNbs4bnC/rFlhxxq+IVUNkc3cV0ErY3fEApBQYwMkIDuY479R6CtsoNJEtxgLDBuIpDwY4/dPsU+CpzHK9VVRRgDPH9FIUIQpyrEIQhEQhCERCEIREIQhEQhCERCEKhKIqoWHQ4XindI2N7XmJ2Y8NN811r2P/mw7lmLwG6yc0tNiLIWDhrCgpqeSZ2qNhdbeQNA6zYdazlCMrdVmYPzR8ZKxp6Bd/8AaFhK7KwuUmig94qGRHiQO7ik7W1jppHSSG73uLnHifYiFWVdiXPXvqvsWUNblG4LOhWdCsGFZsJXqgSraUM5je141tc1w9E3ToikDgCNRAI6DpSShKbeK1RylJEdzc0+iS32KxoXalq4v2gj0ZJ3LaFQWvqOUne7yiB0DQPsU1rJsyN7vktJ7BdL2Fy2VjtA1VmGR3zO7lsYVlsCwIpFkNlVep0jTdeplhSlX5JViSvXi2RtU0wRW8tE123U7pGg/n1rOUbxOmuJG7i09oI9ikiu4XZ2ArnqmPZyuaEIQsavwjHA3PleGNuG3O8mwC2k2WgAuNgslC8tddekXiEIQiIQhCIhCEIipdQLKVjv3szveA+Ge3nuGuJh/uOzcNO5SfGjDzaKmfM7SQLMb8p50Nb7TwBXPlXVumkdJIc573FzidpKhVc+QZW7yun9n8LFVJtpB0W+J9Atji1jFJQ1AlZpGp7L6HtOsHjtB3p/YLwkypiZLEc5jxcH7QdxB0EcFzWpnk3xx70m5GU+AlOs6o3nQHcAdR6jsUWlnyHK7cVf4/hPvEe3iHTaNeY9QnWoFljYTRRnYJ2362PCnoKjGUmh5XBs1tbM2Ueg4F3/ABzlYzi8bhyXFYXII6yJx/MPHRIhXIiraqwqgX187lnwuWbCVroXLMieigyNWzicmbk+nzqUj5Mjh1ENd7SlZE9MPJpNdszdxY7tDh7AplGbSLl8cjvTE9RHopFjPNm0snEBva4D7LqCxyKWY8zWpgPlSNHYHO9gUJjlWysP8y3JVmFRfyCesraMlV0TLWtmXsTKGppiWY+ZWJJFZdKrL5UWTY1LMSRcynzB94qUqO4kQ2py75bzboaA37QVIldU4tGFy1eb1D+3yXiaYMaXOIDWgkk6gBpJShxuxjNXLcaImXEbftceJ9QW/wAf8Zc4mnjPNafCEbSNTOgbePQoDM5Qque5yNXTYHhuQbeQandyHX3qc5PscbOFLMdB0ROOw/Nk7t3ZuTHBXOcj7aj17QnPiFjN37TDPPhY7Mk4/Jf1j1grZRz5ug7uUbHsM2X4mMaHfyPX3+akyEIVguVQhCERCEKhREncruHOVqm07TzIAC76R4v6m2HWVAgszDdYZqmaQ+PK93UXGw7Ldiwrrn5n53kr6/htOKemZGOA8Tv8V6QhC1KxTgyX438vH3tK7wsTeYTrfGNFuJboHRbipzU04kY5jtLXtLT0OFj6iubsH1z4JWSxnNexwc08R7CLjrXQOLWH2VtM2ZmgnQ5u1jx7pv8A5sIVvSTZ25Hbwvm/tBhhpZdvEOi4/Q/vvXP+EaF0E0kTvdRvcw+ibX69fWsYKe5XMCclUtnaObM2zvPYAPW231SoEqyVmR5au6w6qFVTMlHEa9vHxV+Jyy4nrXNcsmKRa1JkatnFIp5kwm8NM3fG09jiP7kuo5FOcl0v/VvG+F3qez81IpjaVq53GY70knZ+qkOUaa0cI3vcextv7lC2SqU5TpbGAfSH7gUJbKtlUf5pVdhMX4Rp7fMrZNmXsTLXtmXrllGurAxLNMytukvoGs6AsUzLdYm0HL1Tbjmx+Edu0e5Hb9iyY0vcGrVMRDG6R3AJjYKo+Rgjj+S0A9Ot3rutTjljF3rDZh8LICG+SNr+rZxW4whXNgidI82awXPsA4nUkxhrDDqmZ0r9bjoGxrRqaOj81aVEuyZlG9cvhVCayYyP+EG55nq9ViSyrEleqySLFkkVOV9EjjsvEr1vsneHO9q9lzZkx5J+7nHmHqdbtKjUj1ba8tII0EG4O4jSF6x2RwcFuqKZs8LoncRZdPXQsbB9TykUb/lsY/6zQfasldEF8bIsbFCEIXq8QqOVVQoi5krYyyV7Tra97T0hxB+xWlKMpWBjTYQkNuZN4Zvpe7HU6/aFFguekblcQvsVFM2aBkjeIC9AqqoqrWpwQpTk+xq7xqQHnwMpDZNzT4snVt4E7lFkLJjyxwcFHqqZlTE6KTcV0BjlgPv2jfGLF4GfGfLbpFjxFx6S5/Itr0HcnDkrxq5eHvaQ+EhAzCTpfHqHW3V0EKH5TsXe9qsyNHg57vG5r/jG9pzvSO5TqkCRglb3rlMDkfRVL6CXtHP/ANGvcocvTXryhV67NZccim+SuX/riP8AJf8AejS/a5TfJM++EP5En3mLdT/Nb2qnxhn4KU/7Vv8AKs+0lP5sn2sUIbKpflefaWn8yT7zFAmyrOq+afvgoGDR3oYz2+ZWyEyryywBMq8so6stks0zJqYh4J5ClD3DnzWed4b4g7NPpJb4pYHNZVMYRzG8+Q+S3Z1mw6zuTGx6xkFHTWYbSyXbHbxR4z7cARbiQp9K0NBlduXMY050r2UcXxO1P6epUUyiYz8tLyEZ8HEecRqdJq7G6R033KFPlVl0qsvlUOSQvcXFdLRUTaaIRN4eJ61cfKsWSRUdIrZK1q0ayyLqhVVtsVsDmrrIoraC4F/BjdLz2aOsL1ozEALyaVsMbpHbgLp94EiLKaFp1tijB6mALOXkBel0YFl8Vc7M4lCEIXqxXhsoN7EGxsbbDrsdxXtc4VWNs8eEJ6iGRzHPmedGlrmhxDQ5p0OGaANKY2K2WKOWzKwCJ+rlG3MR84a2escQo7ahpNjormfB542B7OkLcN47lJMe8VBhCmLW2Esd3RE77aWE7iNHTZIWeB0bix4LXNJa5p0EEawQumoKhr2hzHBzXC4c0ggjeCNaiePOIDK5pkjsyoaNDvFkA1Nf7HbOhaqmn2gzN3+anYJjHuh2M3wH/ifRI9VV6uoJIJHRytLHt0FrhYj8xxVhVBBG9fRWODgHA3C9IQheLaszBGFH0s7JozzmOvwI2tPAi4606sM0ceF8HXjtd7eUiJ1tkbfmndpu09aRKYGSfGbkpTSyHmSm8d/Fktpb6QHaBvUulkAOzduK5nHqNzmCrh+OPXtH7b/qoDJGWkggggkEHWCNBB615U/yr4s8jMKmMcyY2fbxZLa/SA7Qd6gC0SxmNxaVc0FW2rgbM3jv5HiEKb5IR/8AIHhBJ96NQhTzI43/AK2Q7oHet8azp/mtUbGTahl7FsMs5tJTeZL9saXImTJy1N96n6YfhlLBZVXzT98FHwAA4fH3/wDYrJ5ZV5ZYt1LMnOLXflUHPF4YbPfuc6/MZ2i54DitLGF7g0KxqpmU0TpX7gPsJh4iYGFDRGWXmvkbyshPiMAJa07rN0niSlbjRjG6tqXym4b7mNvyWD3I6TpJ4lTfK1jPmtFJGdLrPltsbrYzrOk8AN6ValVLw20TdwVDgVI6Qurpvifu5D70HIK66VWy5UQoS6oCyEIXuGFz3BrQXOcbBrRcknYBtKLwuAFyvAF06sm+J5o4TLKLTSgXB1xs1hnTtPUNixcQ8nIps2epAdNrazW2Lid7/s2b1PHPAFyQANJJOgdKtaWmydN29fPsexoVH4eA9HievkOXmvatyTBou4gC4FyQNJ0AaVB8Zcq0MF2U9ppPlaom+lrd1dqWOFsZ6iqkEkshcWkOa0aGMINxmtGgdOtbZatjNBqoVD7P1NSM7+g3nvPd6rom6FCv2hN3BVW3bMVd/Dan8qQFzc31309O1XWOWVjPQmnraiI+JNIB0Fxc0/VIWCxyrHtsV3dPLmaCpFi7jdUULrwvs29zG7nRu6W7DxFim3ivlRp6uzJfASnRZx8G4+S/Z0G3WkQ1yuhy9jnfHu3LGrwunrBdws7rH69a6LxmxSgr47SCzwOZI22e3r2jgUmMZ8Tp6B3hG50ZNmytvmO4H5LuB6rq/ixlDqaKzb8rF83IToHkP1t6NI4Jr4DxwpMJMLARnOFnQSgXI22Gp46FIOyqeTlTxmuwY6jPF5enkkKqpnY1ZJtclEeJhcfw3n7D2pa1FM6J5ZI1zHNNi1wII6QVXywujNiuuocSgrG3idrxHEK2vUUhaQ5pIIIII1gjSCON15QtSsSARYp64IrI8MYNtJa7m8nIBrZI23OG7TZw6UlcL4LfTTvhkHOjdY7iNYcOBFj1qSZM8ZO9asRvNop7Mdua/wCLd2nN9LgphlUxV5eHvmMeEhHPA1ujGm/S3X0EqxeNvFnG8LjKZ/8ACa807vlyat5H70PclAmHkZjvUzu3RNHa+/8Aal4mbkVi01LuETfxD+SjUvzQrnH3Ww+Tu8wsjLRH4Kndue8drQfYlUnBlkivRxO3Tj1xv/JJ9Z1nzStHs269A0dRPmrlPTuke1jAXOc4NaBrJJsB2p54OpI8DYOJdYljc+Qj4yQ2Fh12aOFlFMk+Ktz35KNV2wg9j5PtaOvgsbK3jJykraVh5sXOktteRzW+iD2u4LbC3YxmQ7zuVdiEpxOtbRRnoNN3Hs3/AE3dpUFwjXvqJXyyG75HFx69g4AWA6FjIQq8m+pXYsaGNDW6AIQvUcZcQACSTYAC5J3ADWmDirkpfLaSsvGzWIh+8d5x8QcNfQtkcTpDZoUOsr4KNmaV1uXE9gUQwBi3PWyZkLL29086GM4ud7NacmKWI0NALjwkxHOlcNXBg8Uesq7hDDdHgqEMObGAObFGAXu45v8Ace1LHGbKVUVd2R3hiOjNaee4eU/2C3Wp4bFTau1cuRklrsaOWIZIufHt6+waJi4zZQ6aiuwHlZR8WwjQfLfqb0aTwSpxjx0qa4kSOzY9kTLhnXtcelaFCiy1L5NNwV/h+B01HZ1szus/oOHmhBQvUUJe4NbrcQ0dLjYesqMFdOIAus/k37lVN/8A9gM3oVj7mVx3+oYOpQHLbi4Y6hlU0cyYBjyNkjBzSelgH1Clo1y6lxhwFHW0z4JRzXjWNbXDS144g2K5pw/gGWiqHwTCzmnQfFe0+5e07Wn8xsW2oZY5lXYTVh8ezO8eI/ZYrHK81yxWOV5rlCc1dNFIshpV2OQgggkEaQQbEHeDsKx2uXsFaiFPa64TDxYysSwWZVAzR6s/41vXqf16eKn1RRUOGYc4Fslhoe3myxncdregiyQIKy8HYTlp5BJC9zHja0+ojURwKkx1JAyv1CpavBI5HbWmOzfy3ft3fRSrGfJnUUl3xXniGm7Rz2jymbekX6lEE18VsrTJLMrAI3ahK0eDPnDWw8dXQt5jBiFS145RtmSOFxLFaztxcBoeOOvisnU7JBmiPco8ONVFE4RYgzscOPr3fRIwFPrETD/f1E1zjeRng5eJA90fOFj1lKfGLESporlzc+L52O5aB5Q1s69HFZeTTGHvWsDXG0c9o3bg74t3abeksadxhkyu0upWMQxYjR7WAhxbqLeI+nkrWP8Aip3jU8weBlu6PyflR9WzgRuKmWRiG0E7t8rR9Vl/7lL8ZsAMrqd0L9F9LHbWPHuXfnwJWoyaYFkpKR7JmlrzO823gBrQRvBzTZSmwZJ8w3Kgnxb3rCzE89MEDtHX4aqzlZhzsHE/JljPrLf7krMU8XHV9S2IXDRzpHDxWDX1nUOJ4Jz4+YPfPg+aONpc8hpa0ayWva6w6gVaxHxWFBTBpsZX2dK7jsYDuaNHadqSwbSYE7rLygxUUeHOa09MuIHLQa/fFZeGsIx4OonPAAbEwNjYNRNs1je23rXPtRUOke57zdziXOJ2km5Pap7lcxg5SdtMw82LnP4yOGgdTT/yUYwBihU1p8DHzNsjubGPS8Y8BdRqpxkkyN4K7wKBlFSmpnNi/W56uH13rSqTYs4gVNbZwHJxH4x4OkeQ3W71DimLi3kyp6Wz5rTSDTd4tG3zWH7TfqWPjRlRhp7x01ppBozgfBM6x7voGjijaZrBmlPcsZ8cmqn7HD2XP5juH3z+i2WC8XKLBMZkcWhwHOmlIzjwbu6G+tRHGfK0592UYLG6uVcOefNbqb0m54BQfDGHJquTPnkLzsGprRua0aAFgLGSq0yxiwW+jwFubbVjto/nuHr5clcnqHSOLnuLnONy5xJJPElW0IUNdMAGiwQhUui6L0lBUuyZYCNTWteR4ODwjjszvi29un0VF6KjfNI2ONpc95DWgbSfZx2J+4n4stoKYRixeedI75TyNNuA1DoUulhzvudwXN4/iIpoDG09J2nYOJ/QLdWQvSFdL5lqqqPY4YmQ4ShzJOa9t+TlAu5hP3mnRdv2HSpCheEAixWxj3McHNNiFzDjPifUYOkzZ2HNJ5srbmN/Q7YfJOladrl1hU0rJGlsjWva7QWuAc0jcQdBUGw1kZopiXRZ9O47IyHM+o7V0AhQ30x/pXR0uNAaSjvCRzXK4HJjVGQuYHwdTE4eWx7D6s5WxkRqvnqftk/Qopp39SvY8Ypfz+fooCHL0Cp8MidV89T9sn6F6/YrVfPQf1P0rD3aTqUpuM0fGQeKgIKkGLOOtRQO8G7OjvcxPuWHfb5J4j1qQDIvVfPQdsn6VX9i9T89B/U/SjYZmm7QkuKYdMzJK8EcwfRT/FjHenrxZpzJbaYn2zuObseOjrAWDjDkypqm74/AS686McwneY9XWLFRGPI5VNILZ4QQbggyggjaCG6CmPizSVUUWZVyslcDzXsDgS23jkgXN9tlYMzSDLK1cjU7GkftaCbu1v5WI7fFbGhie2JjZHBzw1oc4Cwc4AAutsuVfCAqqUqEm5uqFUK9IKLxQrBWTOFsjpqp3fErnF5uM2O5N/ceN1kjgtzh7GemwfGOUcAbcyJls526zRqHE2CzMNxTuhcKZ7GSmwDpASANpAG3dsS0qcklZK8vkqInvcblzjISeklqivvGLRNV7TGOsfnrprAcNfCwsAtFjRlAqK67b8lD82w+6Hlu8bo1cFGFP/2NVPz0H9T9KP2NVPz0H9T9KrnwzPN3BdnT4lhdMzJE8Adh9FAEKf8A7Gan56D+p+lH7Gan56D+p+lY+7S/lUj+OUH+UePol+Si6YH7Gaj56D+p+lXIsi8xPOqIgPJa9322T3WXqWJx2gH9wfQ+iXSz8DYCmq5MyBhedp1Nbxc7UAmtgvJDSxkGV0kx3E5jOxun1qZ0WD44GBkTGsYNTWANHYFIjonH41TVntPE0EU7bnrOg9T4KP4mYix4PbnGz53CzpLaANrWDYOOs+pSlCFZtaGiwXETzyTvMkhuShCELJaUIQhEWhxxxidQU5nbCZmtIDwH5hY06M/Ubi9gd10vpMvZ2UY65/yjTaqKdsjHMeA5rgWuadIIIsQR0LnbKDiO/Bs/NBNPISYn67beTcflD1jTvtHmL26tVvhsdPMdnKOlw1OqlDsvUuylj/3XH+1WnZdqjZTwDpMh9oSwQou2f1q+GHU35PNMx2XCrOqGnHVIf71aOWiuOyAfy3e16XQcrjXrAyydakx0FJxjCnzsr9efGiHREPaSvBysYQPxrB0RR+0KEsKYWJ+SiaptJVXhi1huqV46D7gcTp4bV40yvNgStkseH0zM8jGjuFyjAuNmFq6Tk4JSTtIZE1jBvc7NsPtTdwJSSxQtbPLy0guXPzQ25JvYADUNW9e8FYIipYxHCxrGDYNp3k63HiVmqwijLPiNyuPr61lQbRRhjR1AXPaf0QhCFuVahCEIix66Bz43tY8xvc0hrwA4sNtDrHQUpcYMYMLYPfmzTEtJ5sgjjLH9BzdB4HSnEsesomTMLJGtexwsWuFwepaZYy8aGxVjQVjKZ38yMPad4IF+4pJtyp14+NYemKP2BXG5Wq4eNEemMewra425J3x3korvbrMJN3t8xx90OB09KXEjC0kOBBBsQRYg7iDqKrJHTRmxJXd0sWGVjM0UbeywBCm7csFaNYgP8t3ser7MstVtigPVIP7kvs5Uzlht5etbzhNCf7QTGZlpn2wQnoLx7Sroy2S7aaP/AHHD+1LO6oXLIVEvWtTsGoP8fifVNOPLefGpR1TfmxTDE3Gx2EWPk5AxMaQ0OLw7Pd4wAsNWjTxSUxVxZkwhUCKPQ0aZH20Rt39J2DaetdC4LwZHTQsiiGaxjQ0D7STtJNyTxU2mdI/Vx0XL41BRUwEcLemeZ0H14rLQhCmrmUIQhEQhCERCw8K4KiqonRTMD43ixafUQdhGwhZiEXoJBuEg8cMktRSEvpw6eDXzReVg3OYPdDi3rAUDc2xsdY1jaOpdb2Wuwji1TVBvNBFId742l31rXUV1OD8KvIMYe0WlF+fFcsKT4s5OqyuILIzHEfjZbtbbyR7p/ULcQnzRYm0ULs6Olga7eI2kjoJGhbiy8bTdZWc2NEi0TbdqiOKWTWmoLPtysw+NkA5p8hmpnTpPFS+yEKUGhosFRySvldmeblCEIXq1oQhCIhCEIiEIQiKllHsZ8R6evF5G5smyVlg8cDseOB9SkSF45ocLFbIpXxOD4zY8kgsZMm1XR3cG8tEPHiBJA8qPWOq44qJXXVNlqsIYqUlQ7Olp4Xu+UWNzj0kaSoT6Mf0ldPT+0kjRaZt+Y0XNV1KsVsnNTXODi0ww7ZHgi48hh0uPHQOKddDinSQG8VNCw7xG2/USLhbWyMowPiKxqfaJ7haFtuZWsxfxdhoYRFA2w1ucdLnu2ucdp+zYtohCmgACwXMPe57i5xuShCEL1YoQhCIhCTp7pKn/AISf68abtLPnsa8C2c1rrbrgG3rRFdQhL3HnLDDgqq73kgkkPJtkzmOYBZxcLWPmoiYSFGsQcd2YXpnTxxvjDZXRZry0kkNY++jZzx2KLY05coKCslpn08r3RODS5rmAG7Wu0A6fGREzkLT4pYxNwjRxVTGOY2UOIa4gkZr3M0kaPFv1rcIiEKD5QMqcWB5Yo5IZJDKwvBY5otZ2bY3WTk9yjR4YbMY4nxciWA55ac7PDiLZvm+tEUvQhRvHrHeLBNOJpWufnPEbGNIDnEgk69QABPZvRFJEJRUfdF0r5GNdTzMa57Wl5cwhgJALiBpIGvqTcDroiqhL/HrK3HgmpEMtNK/OjEjXscwNcCS0ix03BBWxyfZRocMNlMUb43Qloc15aSQ8HNcLbLtcOpEUvQhQbH/KvDgiaOKSKSV0jDJzHNGa3OLRe+8h3YiKcoSzxUy5U9fVx0wgljMpcGve5hbnBpcAbb7W6SEzERCFqcasYmYPo5amQFzYgDmggFxc4Na0X3lwUCwBl4iraqKnipJs+Z7WAl8dhfW48ALnqRE00LxLKGgucQAASSTYADSSSdQS9w5l3wbTOLWOkqHDReBoLL+e8tBHFtwiJioSdd3SVNspJ/rRhH+JKm/hJ/rxoicSFgYBwsKulhqGtLRNGyQNJBIDwHAEjbpSwqe6Lp43uYaWYlrnNvnx+KSPYiJvISc/xJU38JP9eNCIkC7Wetdr4K/cRfRM+6FxQ7WetNSn7oitYxrRBS2a0NFxNewFvnERdGrmnug/hcf6aL70izf8R1d/D0nZN/3FBMdMcJcK1PfEzI2O5Nsdo87Ns0kg84k35xRE7+5z+C5f9XJ+FAlJlf8Ahus+kZ+FGm33OfwXL/q5PwoEpMr/AMN1n0jPwo0RPvIz8B0nmy/jyqaqFZGfgOk82X8eVTVESA7pL31S/Qv/ABFs+5o/d1vnwfdlWs7pL31S/Qv/ABFs+5o/d1vnwfdlRE7CuZMueNnfmEjCw3ipAYhbUZDYzO7QG+hxT4ygY0DBuD5qi4zw3MiB2yv0M0bbHnHg0rmnJ3i4cJ4ThifdzS8yzE6bsYc59z5Rs2+96IsHGXFOagFOZh74gZO3Rawde7D5Q0X84LojItjZ39gxjXm81NaF+8tA8E/rbovvYVj5csVu+8GGVgvJSEzDRpMdrTN6LWd/LSgyNY2d4YTYHm0NTaCTcCT4J/U+wvuc5ETR7oTFzl6BlS0c6mk530ctmu7HiM9qW2QvD/e2FmRk2ZUsdCd2d7uM9Oc3N9NdI4awWyqp5YJPcSxujPAOBFxxF79S45kZLQ1ZHuZqabskif8AqaiLtJcoZXcNd9YYqXA3bE4QN6IhmutwL889a6TlxoZ/6Ya4e472NQB/Lzw3pvoXLOJ2CjX4Tp4nc7lZ2mS+1oPKSn6ociLX08stDVNdYsmp5WuzTrD43B1j1hdlYOr2zwxysN2SsbI0+S9ocPUVzhl7wF3vhTlQLNqY2ycM9vg3j/i0+kmjkIw93xgpsZN30z3QnfmHnxnos4t9BEWj7o7DuZTU9KDplkMr/NjGa0HgXPJ9BRrud8X+VrZapw5tPHmtP+ZLcaOhgf8AWC0GWrDvfWGJgDdsAbTt/l6ZP6jn9ideRbF/vTBERIs+oJqHdD7CP+m1naURQDugMeHmYYPicWxsa189jbPc4BzGHe0Ns620uG5RHJpkwkww97i/kqeIgPfbOc5xF8xgOi9tJJ1XGu61OUepMmF60n+Jlb1McWD1NC3eJmWCowXSinhggc3Pc8ufymcS62vNcBqAHUiJpR9ztg4DTJVE7+UjHqEa9/4eMG/Lqv8AdZ/21B/8R9b/AA1N/W/Wq/4j63+Gpv6360RPnA+C20tPFBHnFkLGxtziC7NYABcgC5sNy41wv74l+lk++V2FivhV1XRU9Q8BrpoY5HBt80F7Q4gX020rj3C/viX6WT75RFiIQhEVXaz1rqzB+SvBboY3GjiJMbCTz9JLQT4y5TdrPWu1sE+94vomfdCIo5+yfBf8FF/z/UkRlpwFBRYSEVNG2KPkI3Zrb2uS+50k7h2LqVc090F8Lj/TRfbIiJg9zn8Fy/6uT8KBKXLEwjDdXf5cZ7YYyE2u5y+C5f8AVv8AwoFr8tmS+ark79pGmR+YGyxN924M9zIweMbaC3XoFr6URSnIhViTAlOBrjM0buB5V7vse09ani5FxTx7rcDyPEJsCfCQzNJaXDRct0FrtlxZS6fui69zSGw0rSfGzZHW4gF9kRX+6Pqmmup2A85lOS4bs+Q2+6VvO5pjIhrHbDJCOxshP3glJHS1uGatzmtkqJ5CC5wGgbBnHQ2NoAtpsBZdCYv4KZi1gWR0rmuewOmkI0NfK4BrI2k7LhjBv0naiJb90HjXy9WyjYeZTDOfbUZXi9vRZYdL3Jc4BxmqaBzn0spic9ua5zQ0ki97c4HRdeaeKXCFYG3z5qma1ztfK/S48Lm/QuwMEYDipqeKFjW5sUbYxcC5DRa54nWelEXLUmVbCjmlrqyQggggiMggixBGaomCu3O9WfJb9UJM90RioDHDWxtAzDyEth4riXRONtzs5t/LaiKfZL8a/wD1LBsUrjeVg5KbfyjAOcfOaWu9JJjL9i53vhITtFmVTA/hyjLMkHZmO9IqmQfGzvXCHe7zaKrAZpOgStuYj13czpc3cmjlyxd76wU+Rou+lcJxvzBzZR0ZpzvQCIlVHjx/9XdSZ3hBUtgAvp5FxNRfozmub0ELYdzrgXlK+aoI0QQ5o4PmNh/wbJ2pTrpTIBgXkcFcqRzqmV77+QzwTR2tefSRFa7oPAPLYNbOBzqaUEn/AC5bMf8A8uTPUlrkXxzbg+ep5Q8x9NJIATrkp2mRg6S3lB1hdGYwYJbV0s1O7VNE+O+4uaQHdRsepcY1EDo3uY4Wc1xa4bi02I7QiLaYCwa/CNfFESS+onGe7bz3Z0j+oZx6l2NBCGNDWizWgNAGoACwHYufe51xf5WslqnDm08eYw/5ktxcdDA/666GRFyTlVwaYMMVbXePMZRxbLaQfeI6kysiuK2DsIYPPL08Uk8UrmvLr52a6zoybHVYkDzSpJldyXnCjGzU+aKqJpaA42EzL3zC7Y4Ekg6tJB3hBU1ZXYHqDmmalmGgggtzhuLXCz29oRF0z+ynBf8ABQ9jvzR+yrBf8FD2O/NItmXbCoH72M8TDF7AF6/bxhT5yL/ZjRF0vRUTII2RRtDY42hjGjU1rRYAdS4vwv74l+lk++V1/ifhJ9Tg+lmlIMksEUjyAAC5zQTYDVpXIGFvfEv0sn3yiLEQhCImW7b1ro/B37mP6Nn3QhCIshJrKt8IfyY/tehCIpZki95SfTu/DiU22IQiJN5eNnQEjaD943p9qEIi6vyde8W9P5KzlT+Dj9JH9pQhES5xA+Eqfz3fhvT1CEIiqo1lG+DZ+hn4rEIREmsCe+YPpovxGp84f96VH0Ev4bkIRFzyE+sRvg6m+iHtQhEW8K57xk9+VP8AqJvxHIQiJjZHve0303/5tU/QhEVHKKZRfeo6fyVEIiTE3uj0rwFVCIn9id8H030Ef3QkNWfvH+e77ShCIrKEIRF//9k="/>
          <p:cNvSpPr>
            <a:spLocks noChangeAspect="1" noChangeArrowheads="1"/>
          </p:cNvSpPr>
          <p:nvPr/>
        </p:nvSpPr>
        <p:spPr bwMode="auto">
          <a:xfrm>
            <a:off x="146988" y="-144447"/>
            <a:ext cx="287977" cy="304801"/>
          </a:xfrm>
          <a:prstGeom prst="rect">
            <a:avLst/>
          </a:prstGeom>
          <a:noFill/>
          <a:ln w="9525">
            <a:noFill/>
            <a:miter lim="800000"/>
            <a:headEnd/>
            <a:tailEnd/>
          </a:ln>
        </p:spPr>
        <p:txBody>
          <a:bodyPr/>
          <a:lstStyle/>
          <a:p>
            <a:endParaRPr lang="zh-CN" altLang="en-US">
              <a:solidFill>
                <a:srgbClr val="000000"/>
              </a:solidFill>
              <a:ea typeface="宋体" pitchFamily="2" charset="-122"/>
            </a:endParaRPr>
          </a:p>
        </p:txBody>
      </p:sp>
      <p:pic>
        <p:nvPicPr>
          <p:cNvPr id="36" name="Picture 8" descr="C:\Users\w00107247\Desktop\Huawei_Logo.png"/>
          <p:cNvPicPr>
            <a:picLocks noChangeAspect="1" noChangeArrowheads="1"/>
          </p:cNvPicPr>
          <p:nvPr/>
        </p:nvPicPr>
        <p:blipFill>
          <a:blip r:embed="rId8" cstate="print"/>
          <a:srcRect/>
          <a:stretch>
            <a:fillRect/>
          </a:stretch>
        </p:blipFill>
        <p:spPr bwMode="auto">
          <a:xfrm>
            <a:off x="4241164" y="933342"/>
            <a:ext cx="544457" cy="576262"/>
          </a:xfrm>
          <a:prstGeom prst="rect">
            <a:avLst/>
          </a:prstGeom>
          <a:noFill/>
          <a:ln w="9525">
            <a:noFill/>
            <a:miter lim="800000"/>
            <a:headEnd/>
            <a:tailEnd/>
          </a:ln>
        </p:spPr>
      </p:pic>
      <p:grpSp>
        <p:nvGrpSpPr>
          <p:cNvPr id="17" name="组合 45"/>
          <p:cNvGrpSpPr/>
          <p:nvPr/>
        </p:nvGrpSpPr>
        <p:grpSpPr>
          <a:xfrm>
            <a:off x="4389326" y="4462435"/>
            <a:ext cx="3166145" cy="1665513"/>
            <a:chOff x="5192487" y="3118757"/>
            <a:chExt cx="3351106" cy="1665513"/>
          </a:xfrm>
        </p:grpSpPr>
        <p:sp>
          <p:nvSpPr>
            <p:cNvPr id="43" name="圆角矩形 42"/>
            <p:cNvSpPr/>
            <p:nvPr/>
          </p:nvSpPr>
          <p:spPr bwMode="auto">
            <a:xfrm>
              <a:off x="5192487" y="3118757"/>
              <a:ext cx="3167742" cy="1665513"/>
            </a:xfrm>
            <a:prstGeom prst="roundRect">
              <a:avLst/>
            </a:prstGeom>
            <a:solidFill>
              <a:srgbClr val="B2B2B2">
                <a:alpha val="20000"/>
              </a:srgbClr>
            </a:solidFill>
            <a:ln w="28575">
              <a:solidFill>
                <a:srgbClr val="0070C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sp>
          <p:nvSpPr>
            <p:cNvPr id="19" name="Text Box 40"/>
            <p:cNvSpPr txBox="1">
              <a:spLocks noChangeArrowheads="1"/>
            </p:cNvSpPr>
            <p:nvPr/>
          </p:nvSpPr>
          <p:spPr bwMode="auto">
            <a:xfrm>
              <a:off x="5348683" y="3165442"/>
              <a:ext cx="3194910" cy="276999"/>
            </a:xfrm>
            <a:prstGeom prst="rect">
              <a:avLst/>
            </a:prstGeom>
            <a:noFill/>
            <a:ln w="9525">
              <a:noFill/>
              <a:miter lim="800000"/>
              <a:headEnd/>
              <a:tailEnd/>
            </a:ln>
          </p:spPr>
          <p:txBody>
            <a:bodyPr wrap="square">
              <a:spAutoFit/>
            </a:bodyPr>
            <a:lstStyle/>
            <a:p>
              <a:pPr eaLnBrk="0" hangingPunct="0">
                <a:spcBef>
                  <a:spcPct val="50000"/>
                </a:spcBef>
                <a:buSzPct val="100000"/>
              </a:pPr>
              <a:r>
                <a:rPr lang="ru-RU" altLang="zh-CN" sz="1200" b="1" dirty="0" err="1" smtClean="0">
                  <a:solidFill>
                    <a:srgbClr val="0070C0"/>
                  </a:solidFill>
                  <a:latin typeface="Arial" pitchFamily="34" charset="0"/>
                  <a:ea typeface="微软雅黑" pitchFamily="34" charset="-122"/>
                  <a:sym typeface="Calibri" pitchFamily="34" charset="0"/>
                </a:rPr>
                <a:t>Вендор</a:t>
              </a:r>
              <a:r>
                <a:rPr lang="en-US" altLang="zh-CN" sz="1200" b="1" dirty="0" smtClean="0">
                  <a:solidFill>
                    <a:srgbClr val="0070C0"/>
                  </a:solidFill>
                  <a:latin typeface="Arial" pitchFamily="34" charset="0"/>
                  <a:ea typeface="微软雅黑" pitchFamily="34" charset="-122"/>
                  <a:sym typeface="Calibri" pitchFamily="34" charset="0"/>
                </a:rPr>
                <a:t> A</a:t>
              </a:r>
              <a:r>
                <a:rPr lang="en-US" altLang="zh-CN" sz="1200" b="1" dirty="0" smtClean="0">
                  <a:solidFill>
                    <a:srgbClr val="A6A6A6"/>
                  </a:solidFill>
                  <a:latin typeface="Arial" pitchFamily="34" charset="0"/>
                  <a:ea typeface="微软雅黑" pitchFamily="34" charset="-122"/>
                  <a:sym typeface="Calibri" pitchFamily="34" charset="0"/>
                </a:rPr>
                <a:t>,</a:t>
              </a:r>
              <a:r>
                <a:rPr lang="ru-RU" altLang="zh-CN" sz="1200" b="1" dirty="0" smtClean="0">
                  <a:solidFill>
                    <a:srgbClr val="A6A6A6"/>
                  </a:solidFill>
                  <a:latin typeface="Arial" pitchFamily="34" charset="0"/>
                  <a:ea typeface="微软雅黑" pitchFamily="34" charset="-122"/>
                  <a:sym typeface="Calibri" pitchFamily="34" charset="0"/>
                </a:rPr>
                <a:t> </a:t>
              </a:r>
              <a:r>
                <a:rPr lang="en-US" altLang="zh-CN" sz="1200" b="1" dirty="0" smtClean="0">
                  <a:solidFill>
                    <a:srgbClr val="FF0000"/>
                  </a:solidFill>
                  <a:latin typeface="Arial" pitchFamily="34" charset="0"/>
                  <a:ea typeface="微软雅黑" pitchFamily="34" charset="-122"/>
                  <a:sym typeface="Calibri" pitchFamily="34" charset="0"/>
                </a:rPr>
                <a:t>2 </a:t>
              </a:r>
              <a:r>
                <a:rPr lang="ru-RU" altLang="zh-CN" sz="1200" b="1" dirty="0" smtClean="0">
                  <a:solidFill>
                    <a:srgbClr val="0070C0"/>
                  </a:solidFill>
                  <a:latin typeface="Arial" pitchFamily="34" charset="0"/>
                  <a:ea typeface="微软雅黑" pitchFamily="34" charset="-122"/>
                  <a:sym typeface="Calibri" pitchFamily="34" charset="0"/>
                </a:rPr>
                <a:t>человека, </a:t>
              </a:r>
              <a:r>
                <a:rPr lang="en-US" altLang="zh-CN" sz="1200" b="1" dirty="0" smtClean="0">
                  <a:solidFill>
                    <a:srgbClr val="FF0000"/>
                  </a:solidFill>
                  <a:latin typeface="Arial" pitchFamily="34" charset="0"/>
                  <a:ea typeface="微软雅黑" pitchFamily="34" charset="-122"/>
                  <a:sym typeface="Calibri" pitchFamily="34" charset="0"/>
                </a:rPr>
                <a:t>25</a:t>
              </a:r>
              <a:r>
                <a:rPr lang="zh-CN" altLang="zh-CN" sz="1200" b="1" dirty="0" smtClean="0">
                  <a:solidFill>
                    <a:srgbClr val="A6A6A6"/>
                  </a:solidFill>
                  <a:latin typeface="Arial" pitchFamily="34" charset="0"/>
                  <a:ea typeface="微软雅黑" pitchFamily="34" charset="-122"/>
                  <a:sym typeface="Calibri" pitchFamily="34" charset="0"/>
                </a:rPr>
                <a:t> </a:t>
              </a:r>
              <a:r>
                <a:rPr lang="ru-RU" altLang="zh-CN" sz="1200" b="1" dirty="0" smtClean="0">
                  <a:solidFill>
                    <a:srgbClr val="0070C0"/>
                  </a:solidFill>
                  <a:latin typeface="Arial" pitchFamily="34" charset="0"/>
                  <a:ea typeface="微软雅黑" pitchFamily="34" charset="-122"/>
                  <a:sym typeface="Calibri" pitchFamily="34" charset="0"/>
                </a:rPr>
                <a:t>минут</a:t>
              </a:r>
              <a:endParaRPr lang="zh-CN" altLang="zh-CN" sz="1200" b="1" dirty="0">
                <a:solidFill>
                  <a:srgbClr val="0070C0"/>
                </a:solidFill>
                <a:latin typeface="Arial" pitchFamily="34" charset="0"/>
                <a:ea typeface="微软雅黑" pitchFamily="34" charset="-122"/>
                <a:sym typeface="Calibri" pitchFamily="34" charset="0"/>
              </a:endParaRPr>
            </a:p>
          </p:txBody>
        </p:sp>
        <p:grpSp>
          <p:nvGrpSpPr>
            <p:cNvPr id="18" name="组合 43"/>
            <p:cNvGrpSpPr/>
            <p:nvPr/>
          </p:nvGrpSpPr>
          <p:grpSpPr>
            <a:xfrm>
              <a:off x="5405850" y="3639881"/>
              <a:ext cx="1190853" cy="1071301"/>
              <a:chOff x="3413765" y="4799210"/>
              <a:chExt cx="1190853" cy="1071301"/>
            </a:xfrm>
          </p:grpSpPr>
          <p:pic>
            <p:nvPicPr>
              <p:cNvPr id="40" name="Picture 3"/>
              <p:cNvPicPr>
                <a:picLocks noChangeAspect="1" noChangeArrowheads="1"/>
              </p:cNvPicPr>
              <p:nvPr/>
            </p:nvPicPr>
            <p:blipFill>
              <a:blip r:embed="rId9" cstate="print"/>
              <a:srcRect/>
              <a:stretch>
                <a:fillRect/>
              </a:stretch>
            </p:blipFill>
            <p:spPr bwMode="auto">
              <a:xfrm>
                <a:off x="3413765" y="5207217"/>
                <a:ext cx="933622" cy="663294"/>
              </a:xfrm>
              <a:prstGeom prst="rect">
                <a:avLst/>
              </a:prstGeom>
              <a:noFill/>
              <a:ln w="9525">
                <a:solidFill>
                  <a:schemeClr val="bg1">
                    <a:lumMod val="65000"/>
                  </a:schemeClr>
                </a:solidFill>
                <a:miter lim="800000"/>
                <a:headEnd/>
                <a:tailEnd/>
              </a:ln>
            </p:spPr>
          </p:pic>
          <p:sp>
            <p:nvSpPr>
              <p:cNvPr id="41" name="矩形 40"/>
              <p:cNvSpPr/>
              <p:nvPr/>
            </p:nvSpPr>
            <p:spPr bwMode="auto">
              <a:xfrm>
                <a:off x="3413765" y="4799210"/>
                <a:ext cx="1190853" cy="46166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spPr>
            <p:txBody>
              <a:bodyPr wrap="square">
                <a:spAutoFit/>
              </a:bodyPr>
              <a:lstStyle/>
              <a:p>
                <a:pPr algn="ctr"/>
                <a:r>
                  <a:rPr lang="ru-RU" altLang="zh-CN" sz="1200" dirty="0" smtClean="0">
                    <a:solidFill>
                      <a:srgbClr val="000000"/>
                    </a:solidFill>
                    <a:latin typeface="微软雅黑" pitchFamily="34" charset="-122"/>
                    <a:ea typeface="微软雅黑" pitchFamily="34" charset="-122"/>
                  </a:rPr>
                  <a:t>Крепление на опоре</a:t>
                </a:r>
                <a:endParaRPr lang="zh-CN" altLang="en-US" sz="1200" dirty="0" smtClean="0">
                  <a:solidFill>
                    <a:srgbClr val="000000"/>
                  </a:solidFill>
                  <a:latin typeface="微软雅黑" pitchFamily="34" charset="-122"/>
                  <a:ea typeface="微软雅黑" pitchFamily="34" charset="-122"/>
                </a:endParaRPr>
              </a:p>
            </p:txBody>
          </p:sp>
        </p:grpSp>
        <p:grpSp>
          <p:nvGrpSpPr>
            <p:cNvPr id="20" name="组合 44"/>
            <p:cNvGrpSpPr/>
            <p:nvPr/>
          </p:nvGrpSpPr>
          <p:grpSpPr>
            <a:xfrm>
              <a:off x="6920140" y="3597490"/>
              <a:ext cx="1172268" cy="1097318"/>
              <a:chOff x="6920140" y="3597490"/>
              <a:chExt cx="1172268" cy="1097318"/>
            </a:xfrm>
          </p:grpSpPr>
          <p:pic>
            <p:nvPicPr>
              <p:cNvPr id="39" name="Picture 2"/>
              <p:cNvPicPr>
                <a:picLocks noChangeAspect="1" noChangeArrowheads="1"/>
              </p:cNvPicPr>
              <p:nvPr/>
            </p:nvPicPr>
            <p:blipFill>
              <a:blip r:embed="rId10" cstate="print"/>
              <a:srcRect/>
              <a:stretch>
                <a:fillRect/>
              </a:stretch>
            </p:blipFill>
            <p:spPr bwMode="auto">
              <a:xfrm>
                <a:off x="6996354" y="4059568"/>
                <a:ext cx="1019840" cy="635240"/>
              </a:xfrm>
              <a:prstGeom prst="rect">
                <a:avLst/>
              </a:prstGeom>
              <a:noFill/>
              <a:ln w="9525">
                <a:solidFill>
                  <a:schemeClr val="bg1">
                    <a:lumMod val="65000"/>
                  </a:schemeClr>
                </a:solidFill>
                <a:miter lim="800000"/>
                <a:headEnd/>
                <a:tailEnd/>
              </a:ln>
            </p:spPr>
          </p:pic>
          <p:sp>
            <p:nvSpPr>
              <p:cNvPr id="42" name="矩形 41"/>
              <p:cNvSpPr/>
              <p:nvPr/>
            </p:nvSpPr>
            <p:spPr bwMode="auto">
              <a:xfrm>
                <a:off x="6920140" y="3597490"/>
                <a:ext cx="1172268" cy="46166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spPr>
            <p:txBody>
              <a:bodyPr wrap="square">
                <a:spAutoFit/>
              </a:bodyPr>
              <a:lstStyle/>
              <a:p>
                <a:pPr algn="ctr"/>
                <a:r>
                  <a:rPr lang="ru-RU" altLang="zh-CN" sz="1200" dirty="0" smtClean="0">
                    <a:solidFill>
                      <a:srgbClr val="000000"/>
                    </a:solidFill>
                    <a:latin typeface="微软雅黑" pitchFamily="34" charset="-122"/>
                    <a:ea typeface="微软雅黑" pitchFamily="34" charset="-122"/>
                  </a:rPr>
                  <a:t>Настенное крепление</a:t>
                </a:r>
                <a:endParaRPr lang="zh-CN" altLang="en-US" sz="1200" dirty="0" smtClean="0">
                  <a:solidFill>
                    <a:srgbClr val="000000"/>
                  </a:solidFill>
                  <a:latin typeface="微软雅黑" pitchFamily="34" charset="-122"/>
                  <a:ea typeface="微软雅黑" pitchFamily="34" charset="-122"/>
                </a:endParaRPr>
              </a:p>
            </p:txBody>
          </p:sp>
        </p:grpSp>
      </p:grpSp>
      <p:grpSp>
        <p:nvGrpSpPr>
          <p:cNvPr id="21" name="组合 59"/>
          <p:cNvGrpSpPr/>
          <p:nvPr/>
        </p:nvGrpSpPr>
        <p:grpSpPr>
          <a:xfrm>
            <a:off x="7633245" y="4509120"/>
            <a:ext cx="3415167" cy="1621498"/>
            <a:chOff x="4816930" y="4457700"/>
            <a:chExt cx="3614676" cy="1621498"/>
          </a:xfrm>
        </p:grpSpPr>
        <p:sp>
          <p:nvSpPr>
            <p:cNvPr id="47" name="圆角矩形 46"/>
            <p:cNvSpPr/>
            <p:nvPr/>
          </p:nvSpPr>
          <p:spPr bwMode="auto">
            <a:xfrm>
              <a:off x="4816930" y="4457700"/>
              <a:ext cx="3027459" cy="1621498"/>
            </a:xfrm>
            <a:prstGeom prst="roundRect">
              <a:avLst/>
            </a:prstGeom>
            <a:solidFill>
              <a:srgbClr val="B2B2B2">
                <a:alpha val="20000"/>
              </a:srgbClr>
            </a:solidFill>
            <a:ln w="28575">
              <a:solidFill>
                <a:srgbClr val="00B0F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ndParaRPr>
            </a:p>
          </p:txBody>
        </p:sp>
        <p:grpSp>
          <p:nvGrpSpPr>
            <p:cNvPr id="22" name="组合 45"/>
            <p:cNvGrpSpPr/>
            <p:nvPr/>
          </p:nvGrpSpPr>
          <p:grpSpPr>
            <a:xfrm>
              <a:off x="4940876" y="4926882"/>
              <a:ext cx="2828915" cy="1122761"/>
              <a:chOff x="835117" y="4592044"/>
              <a:chExt cx="3789944" cy="1485769"/>
            </a:xfrm>
          </p:grpSpPr>
          <p:pic>
            <p:nvPicPr>
              <p:cNvPr id="53" name="Picture 9"/>
              <p:cNvPicPr>
                <a:picLocks noChangeAspect="1" noChangeArrowheads="1"/>
              </p:cNvPicPr>
              <p:nvPr/>
            </p:nvPicPr>
            <p:blipFill>
              <a:blip r:embed="rId11" cstate="print"/>
              <a:srcRect/>
              <a:stretch>
                <a:fillRect/>
              </a:stretch>
            </p:blipFill>
            <p:spPr bwMode="auto">
              <a:xfrm>
                <a:off x="958396" y="5114642"/>
                <a:ext cx="1371002" cy="932592"/>
              </a:xfrm>
              <a:prstGeom prst="rect">
                <a:avLst/>
              </a:prstGeom>
              <a:noFill/>
              <a:ln w="9525">
                <a:solidFill>
                  <a:schemeClr val="bg1">
                    <a:lumMod val="65000"/>
                  </a:schemeClr>
                </a:solidFill>
                <a:miter lim="800000"/>
                <a:headEnd/>
                <a:tailEnd/>
              </a:ln>
            </p:spPr>
          </p:pic>
          <p:pic>
            <p:nvPicPr>
              <p:cNvPr id="54" name="Picture 6"/>
              <p:cNvPicPr>
                <a:picLocks noChangeAspect="1" noChangeArrowheads="1"/>
              </p:cNvPicPr>
              <p:nvPr/>
            </p:nvPicPr>
            <p:blipFill>
              <a:blip r:embed="rId12" cstate="print"/>
              <a:srcRect/>
              <a:stretch>
                <a:fillRect/>
              </a:stretch>
            </p:blipFill>
            <p:spPr bwMode="auto">
              <a:xfrm>
                <a:off x="3190541" y="5209932"/>
                <a:ext cx="1154339" cy="867881"/>
              </a:xfrm>
              <a:prstGeom prst="rect">
                <a:avLst/>
              </a:prstGeom>
              <a:noFill/>
              <a:ln w="9525">
                <a:solidFill>
                  <a:schemeClr val="bg1">
                    <a:lumMod val="65000"/>
                  </a:schemeClr>
                </a:solidFill>
                <a:miter lim="800000"/>
                <a:headEnd/>
                <a:tailEnd/>
              </a:ln>
            </p:spPr>
          </p:pic>
          <p:sp>
            <p:nvSpPr>
              <p:cNvPr id="55" name="矩形 54"/>
              <p:cNvSpPr/>
              <p:nvPr/>
            </p:nvSpPr>
            <p:spPr>
              <a:xfrm>
                <a:off x="835117" y="4599362"/>
                <a:ext cx="1713463" cy="610929"/>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p:spPr>
            <p:txBody>
              <a:bodyPr wrap="square">
                <a:spAutoFit/>
              </a:bodyPr>
              <a:lstStyle/>
              <a:p>
                <a:pPr algn="ctr"/>
                <a:r>
                  <a:rPr lang="ru-RU" altLang="zh-CN" sz="1200" dirty="0" smtClean="0">
                    <a:solidFill>
                      <a:srgbClr val="000000"/>
                    </a:solidFill>
                    <a:latin typeface="微软雅黑" pitchFamily="34" charset="-122"/>
                    <a:ea typeface="微软雅黑" pitchFamily="34" charset="-122"/>
                  </a:rPr>
                  <a:t>Крепление на опоре</a:t>
                </a:r>
                <a:endParaRPr lang="zh-CN" altLang="en-US" sz="1200" dirty="0" smtClean="0">
                  <a:solidFill>
                    <a:srgbClr val="000000"/>
                  </a:solidFill>
                  <a:latin typeface="微软雅黑" pitchFamily="34" charset="-122"/>
                  <a:ea typeface="微软雅黑" pitchFamily="34" charset="-122"/>
                </a:endParaRPr>
              </a:p>
            </p:txBody>
          </p:sp>
          <p:sp>
            <p:nvSpPr>
              <p:cNvPr id="56" name="矩形 55"/>
              <p:cNvSpPr/>
              <p:nvPr/>
            </p:nvSpPr>
            <p:spPr>
              <a:xfrm>
                <a:off x="2671860" y="4592044"/>
                <a:ext cx="1953201" cy="610929"/>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p:spPr>
            <p:txBody>
              <a:bodyPr wrap="square">
                <a:spAutoFit/>
              </a:bodyPr>
              <a:lstStyle/>
              <a:p>
                <a:pPr algn="ctr"/>
                <a:r>
                  <a:rPr lang="ru-RU" altLang="zh-CN" sz="1200" dirty="0" smtClean="0">
                    <a:solidFill>
                      <a:srgbClr val="000000"/>
                    </a:solidFill>
                    <a:latin typeface="微软雅黑" pitchFamily="34" charset="-122"/>
                    <a:ea typeface="微软雅黑" pitchFamily="34" charset="-122"/>
                  </a:rPr>
                  <a:t>Настенное крепление</a:t>
                </a:r>
                <a:endParaRPr lang="zh-CN" altLang="en-US" sz="1200" dirty="0" smtClean="0">
                  <a:solidFill>
                    <a:srgbClr val="000000"/>
                  </a:solidFill>
                  <a:latin typeface="微软雅黑" pitchFamily="34" charset="-122"/>
                  <a:ea typeface="微软雅黑" pitchFamily="34" charset="-122"/>
                </a:endParaRPr>
              </a:p>
            </p:txBody>
          </p:sp>
        </p:grpSp>
        <p:sp>
          <p:nvSpPr>
            <p:cNvPr id="58" name="Text Box 40"/>
            <p:cNvSpPr txBox="1">
              <a:spLocks noChangeArrowheads="1"/>
            </p:cNvSpPr>
            <p:nvPr/>
          </p:nvSpPr>
          <p:spPr bwMode="auto">
            <a:xfrm>
              <a:off x="5078164" y="4510513"/>
              <a:ext cx="3353442" cy="276999"/>
            </a:xfrm>
            <a:prstGeom prst="rect">
              <a:avLst/>
            </a:prstGeom>
            <a:noFill/>
            <a:ln w="9525">
              <a:noFill/>
              <a:miter lim="800000"/>
              <a:headEnd/>
              <a:tailEnd/>
            </a:ln>
          </p:spPr>
          <p:txBody>
            <a:bodyPr wrap="square">
              <a:spAutoFit/>
            </a:bodyPr>
            <a:lstStyle/>
            <a:p>
              <a:pPr eaLnBrk="0" hangingPunct="0">
                <a:spcBef>
                  <a:spcPct val="50000"/>
                </a:spcBef>
                <a:buSzPct val="100000"/>
              </a:pPr>
              <a:r>
                <a:rPr lang="ru-RU" altLang="zh-CN" sz="1200" b="1" dirty="0" err="1" smtClean="0">
                  <a:solidFill>
                    <a:srgbClr val="0070C0"/>
                  </a:solidFill>
                  <a:latin typeface="Arial" pitchFamily="34" charset="0"/>
                  <a:ea typeface="微软雅黑" pitchFamily="34" charset="-122"/>
                  <a:sym typeface="Calibri" pitchFamily="34" charset="0"/>
                </a:rPr>
                <a:t>Вендор</a:t>
              </a:r>
              <a:r>
                <a:rPr lang="en-US" altLang="zh-CN" sz="1200" b="1" dirty="0" smtClean="0">
                  <a:solidFill>
                    <a:srgbClr val="0070C0"/>
                  </a:solidFill>
                  <a:latin typeface="Arial" pitchFamily="34" charset="0"/>
                  <a:ea typeface="微软雅黑" pitchFamily="34" charset="-122"/>
                  <a:sym typeface="Calibri" pitchFamily="34" charset="0"/>
                </a:rPr>
                <a:t> B</a:t>
              </a:r>
              <a:r>
                <a:rPr lang="en-US" altLang="zh-CN" sz="1200" b="1" dirty="0" smtClean="0">
                  <a:solidFill>
                    <a:srgbClr val="A6A6A6"/>
                  </a:solidFill>
                  <a:latin typeface="Arial" pitchFamily="34" charset="0"/>
                  <a:ea typeface="微软雅黑" pitchFamily="34" charset="-122"/>
                  <a:sym typeface="Calibri" pitchFamily="34" charset="0"/>
                </a:rPr>
                <a:t>,</a:t>
              </a:r>
              <a:r>
                <a:rPr lang="ru-RU" altLang="zh-CN" sz="1200" b="1" dirty="0" smtClean="0">
                  <a:solidFill>
                    <a:srgbClr val="A6A6A6"/>
                  </a:solidFill>
                  <a:latin typeface="Arial" pitchFamily="34" charset="0"/>
                  <a:ea typeface="微软雅黑" pitchFamily="34" charset="-122"/>
                  <a:sym typeface="Calibri" pitchFamily="34" charset="0"/>
                </a:rPr>
                <a:t> </a:t>
              </a:r>
              <a:r>
                <a:rPr lang="en-US" altLang="zh-CN" sz="1200" b="1" dirty="0" smtClean="0">
                  <a:solidFill>
                    <a:srgbClr val="FF0000"/>
                  </a:solidFill>
                  <a:latin typeface="Arial" pitchFamily="34" charset="0"/>
                  <a:ea typeface="微软雅黑" pitchFamily="34" charset="-122"/>
                  <a:sym typeface="Calibri" pitchFamily="34" charset="0"/>
                </a:rPr>
                <a:t>2 </a:t>
              </a:r>
              <a:r>
                <a:rPr lang="ru-RU" altLang="zh-CN" sz="1200" b="1" dirty="0" smtClean="0">
                  <a:solidFill>
                    <a:srgbClr val="0070C0"/>
                  </a:solidFill>
                  <a:latin typeface="Arial" pitchFamily="34" charset="0"/>
                  <a:ea typeface="微软雅黑" pitchFamily="34" charset="-122"/>
                  <a:sym typeface="Calibri" pitchFamily="34" charset="0"/>
                </a:rPr>
                <a:t>человека</a:t>
              </a:r>
              <a:r>
                <a:rPr lang="ru-RU" altLang="zh-CN" sz="1200" b="1" dirty="0" smtClean="0">
                  <a:solidFill>
                    <a:srgbClr val="A6A6A6"/>
                  </a:solidFill>
                  <a:latin typeface="Arial" pitchFamily="34" charset="0"/>
                  <a:ea typeface="微软雅黑" pitchFamily="34" charset="-122"/>
                  <a:sym typeface="Calibri" pitchFamily="34" charset="0"/>
                </a:rPr>
                <a:t>, </a:t>
              </a:r>
              <a:r>
                <a:rPr lang="en-US" altLang="zh-CN" sz="1200" b="1" dirty="0" smtClean="0">
                  <a:solidFill>
                    <a:srgbClr val="FF0000"/>
                  </a:solidFill>
                  <a:latin typeface="Arial" pitchFamily="34" charset="0"/>
                  <a:ea typeface="微软雅黑" pitchFamily="34" charset="-122"/>
                  <a:sym typeface="Calibri" pitchFamily="34" charset="0"/>
                </a:rPr>
                <a:t>30</a:t>
              </a:r>
              <a:r>
                <a:rPr lang="zh-CN" altLang="zh-CN" sz="1200" b="1" dirty="0" smtClean="0">
                  <a:solidFill>
                    <a:srgbClr val="A6A6A6"/>
                  </a:solidFill>
                  <a:latin typeface="Arial" pitchFamily="34" charset="0"/>
                  <a:ea typeface="微软雅黑" pitchFamily="34" charset="-122"/>
                  <a:sym typeface="Calibri" pitchFamily="34" charset="0"/>
                </a:rPr>
                <a:t> </a:t>
              </a:r>
              <a:r>
                <a:rPr lang="ru-RU" altLang="zh-CN" sz="1200" b="1" dirty="0" smtClean="0">
                  <a:solidFill>
                    <a:srgbClr val="0070C0"/>
                  </a:solidFill>
                  <a:latin typeface="Arial" pitchFamily="34" charset="0"/>
                  <a:ea typeface="微软雅黑" pitchFamily="34" charset="-122"/>
                  <a:sym typeface="Calibri" pitchFamily="34" charset="0"/>
                </a:rPr>
                <a:t>минут</a:t>
              </a:r>
              <a:endParaRPr lang="zh-CN" altLang="zh-CN" sz="1200" b="1" dirty="0">
                <a:solidFill>
                  <a:srgbClr val="0070C0"/>
                </a:solidFill>
                <a:latin typeface="Arial" pitchFamily="34" charset="0"/>
                <a:ea typeface="微软雅黑" pitchFamily="34" charset="-122"/>
                <a:sym typeface="Calibri" pitchFamily="34" charset="0"/>
              </a:endParaRPr>
            </a:p>
          </p:txBody>
        </p:sp>
      </p:grpSp>
      <p:sp>
        <p:nvSpPr>
          <p:cNvPr id="65" name="矩形 64"/>
          <p:cNvSpPr/>
          <p:nvPr/>
        </p:nvSpPr>
        <p:spPr>
          <a:xfrm>
            <a:off x="8209309" y="1916832"/>
            <a:ext cx="2953472" cy="2308324"/>
          </a:xfrm>
          <a:prstGeom prst="rect">
            <a:avLst/>
          </a:prstGeom>
        </p:spPr>
        <p:txBody>
          <a:bodyPr wrap="square">
            <a:spAutoFit/>
          </a:bodyPr>
          <a:lstStyle/>
          <a:p>
            <a:pPr marL="180975" indent="-180975">
              <a:buFont typeface="Wingdings" pitchFamily="2" charset="2"/>
              <a:buChar char="ü"/>
            </a:pPr>
            <a:r>
              <a:rPr lang="ru-RU" altLang="zh-CN" sz="1600" dirty="0" smtClean="0">
                <a:solidFill>
                  <a:srgbClr val="000000"/>
                </a:solidFill>
                <a:ea typeface="Arial Unicode MS" pitchFamily="34" charset="-122"/>
                <a:cs typeface="Calibri" pitchFamily="34" charset="0"/>
                <a:sym typeface="Calibri" pitchFamily="34" charset="0"/>
              </a:rPr>
              <a:t>Удобная рукоятка </a:t>
            </a:r>
            <a:r>
              <a:rPr lang="en-US" altLang="zh-CN" sz="1600" dirty="0" smtClean="0">
                <a:solidFill>
                  <a:srgbClr val="000000"/>
                </a:solidFill>
                <a:ea typeface="Arial Unicode MS" pitchFamily="34" charset="-122"/>
                <a:cs typeface="Calibri" pitchFamily="34" charset="0"/>
                <a:sym typeface="Calibri" pitchFamily="34" charset="0"/>
              </a:rPr>
              <a:t>;</a:t>
            </a:r>
          </a:p>
          <a:p>
            <a:pPr marL="180975" indent="-180975">
              <a:buFont typeface="Wingdings" pitchFamily="2" charset="2"/>
              <a:buChar char="ü"/>
            </a:pPr>
            <a:endParaRPr lang="en-US" altLang="zh-CN" sz="1600" dirty="0" smtClean="0">
              <a:solidFill>
                <a:srgbClr val="FFFFFF">
                  <a:lumMod val="50000"/>
                </a:srgbClr>
              </a:solidFill>
              <a:ea typeface="Arial Unicode MS" pitchFamily="34" charset="-122"/>
              <a:cs typeface="Calibri" pitchFamily="34" charset="0"/>
              <a:sym typeface="Calibri" pitchFamily="34" charset="0"/>
            </a:endParaRPr>
          </a:p>
          <a:p>
            <a:pPr marL="180975" indent="-180975">
              <a:buFont typeface="Wingdings" pitchFamily="2" charset="2"/>
              <a:buChar char="ü"/>
            </a:pPr>
            <a:r>
              <a:rPr lang="ru-RU" altLang="zh-CN" sz="1600" dirty="0" smtClean="0">
                <a:solidFill>
                  <a:srgbClr val="000000"/>
                </a:solidFill>
                <a:ea typeface="Arial Unicode MS" pitchFamily="34" charset="-122"/>
                <a:cs typeface="Calibri" pitchFamily="34" charset="0"/>
                <a:sym typeface="Calibri" pitchFamily="34" charset="0"/>
              </a:rPr>
              <a:t>Крепление «ласточкин хвост»</a:t>
            </a:r>
            <a:r>
              <a:rPr lang="en-US" altLang="zh-CN" sz="1600" dirty="0" smtClean="0">
                <a:solidFill>
                  <a:srgbClr val="000000"/>
                </a:solidFill>
                <a:ea typeface="Arial Unicode MS" pitchFamily="34" charset="-122"/>
                <a:cs typeface="Calibri" pitchFamily="34" charset="0"/>
                <a:sym typeface="Calibri" pitchFamily="34" charset="0"/>
              </a:rPr>
              <a:t>,</a:t>
            </a:r>
            <a:r>
              <a:rPr lang="ru-RU" altLang="zh-CN" sz="1600" dirty="0" smtClean="0">
                <a:solidFill>
                  <a:srgbClr val="000000"/>
                </a:solidFill>
                <a:ea typeface="Arial Unicode MS" pitchFamily="34" charset="-122"/>
                <a:cs typeface="Calibri" pitchFamily="34" charset="0"/>
                <a:sym typeface="Calibri" pitchFamily="34" charset="0"/>
              </a:rPr>
              <a:t> болты не требуются</a:t>
            </a:r>
            <a:r>
              <a:rPr lang="en-US" altLang="zh-CN" sz="1600" dirty="0" smtClean="0">
                <a:solidFill>
                  <a:srgbClr val="000000"/>
                </a:solidFill>
                <a:ea typeface="宋体" pitchFamily="2" charset="-122"/>
                <a:cs typeface="Calibri" pitchFamily="34" charset="0"/>
                <a:sym typeface="Calibri" pitchFamily="34" charset="0"/>
              </a:rPr>
              <a:t>;</a:t>
            </a:r>
            <a:endParaRPr lang="en-US" altLang="zh-CN" sz="1600" dirty="0" smtClean="0">
              <a:solidFill>
                <a:srgbClr val="000000"/>
              </a:solidFill>
              <a:ea typeface="Arial Unicode MS" pitchFamily="34" charset="-122"/>
              <a:cs typeface="Calibri" pitchFamily="34" charset="0"/>
              <a:sym typeface="Calibri" pitchFamily="34" charset="0"/>
            </a:endParaRPr>
          </a:p>
          <a:p>
            <a:pPr marL="180975" indent="-180975">
              <a:buFont typeface="Wingdings" pitchFamily="2" charset="2"/>
              <a:buChar char="ü"/>
            </a:pPr>
            <a:endParaRPr lang="zh-CN" altLang="en-US" sz="1600" dirty="0" smtClean="0">
              <a:solidFill>
                <a:srgbClr val="FFFFFF">
                  <a:lumMod val="50000"/>
                </a:srgbClr>
              </a:solidFill>
              <a:ea typeface="Arial Unicode MS" pitchFamily="34" charset="-122"/>
              <a:cs typeface="Calibri" pitchFamily="34" charset="0"/>
            </a:endParaRPr>
          </a:p>
          <a:p>
            <a:pPr marL="180975" indent="-180975">
              <a:buFont typeface="Wingdings" pitchFamily="2" charset="2"/>
              <a:buChar char="ü"/>
            </a:pPr>
            <a:r>
              <a:rPr lang="ru-RU" altLang="zh-CN" sz="1600" dirty="0" smtClean="0">
                <a:solidFill>
                  <a:srgbClr val="000000"/>
                </a:solidFill>
                <a:ea typeface="Arial Unicode MS" pitchFamily="34" charset="-122"/>
                <a:cs typeface="Calibri" pitchFamily="34" charset="0"/>
              </a:rPr>
              <a:t>Один и тот же комплект для крепления на опору или стену</a:t>
            </a:r>
            <a:endParaRPr lang="zh-CN" altLang="en-US" sz="1600" dirty="0" smtClean="0">
              <a:solidFill>
                <a:srgbClr val="000000"/>
              </a:solidFill>
              <a:ea typeface="Arial Unicode MS" pitchFamily="34" charset="-122"/>
              <a:cs typeface="Calibri" pitchFamily="34" charset="0"/>
            </a:endParaRPr>
          </a:p>
          <a:p>
            <a:pPr>
              <a:buFont typeface="Wingdings" pitchFamily="2" charset="2"/>
              <a:buChar char="ü"/>
            </a:pPr>
            <a:endParaRPr lang="zh-CN" altLang="en-US" sz="1600" dirty="0">
              <a:solidFill>
                <a:srgbClr val="FFFFFF">
                  <a:lumMod val="50000"/>
                </a:srgbClr>
              </a:solidFill>
              <a:latin typeface="Arial Unicode MS" pitchFamily="34" charset="-122"/>
              <a:ea typeface="Arial Unicode MS" pitchFamily="34" charset="-122"/>
              <a:cs typeface="Arial Unicode MS" pitchFamily="34" charset="-122"/>
            </a:endParaRPr>
          </a:p>
        </p:txBody>
      </p:sp>
      <p:cxnSp>
        <p:nvCxnSpPr>
          <p:cNvPr id="69" name="直接箭头连接符 68"/>
          <p:cNvCxnSpPr>
            <a:endCxn id="25" idx="3"/>
          </p:cNvCxnSpPr>
          <p:nvPr/>
        </p:nvCxnSpPr>
        <p:spPr bwMode="auto">
          <a:xfrm flipH="1">
            <a:off x="7649387" y="3448066"/>
            <a:ext cx="611951" cy="208451"/>
          </a:xfrm>
          <a:prstGeom prst="straightConnector1">
            <a:avLst/>
          </a:prstGeom>
          <a:noFill/>
          <a:ln w="19050">
            <a:solidFill>
              <a:srgbClr val="00B0F0"/>
            </a:solidFill>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1" name="直接箭头连接符 70"/>
          <p:cNvCxnSpPr/>
          <p:nvPr/>
        </p:nvCxnSpPr>
        <p:spPr bwMode="auto">
          <a:xfrm flipH="1" flipV="1">
            <a:off x="6641467" y="2438403"/>
            <a:ext cx="1550978" cy="194441"/>
          </a:xfrm>
          <a:prstGeom prst="straightConnector1">
            <a:avLst/>
          </a:prstGeom>
          <a:noFill/>
          <a:ln w="19050">
            <a:solidFill>
              <a:srgbClr val="00B0F0"/>
            </a:solidFill>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3" name="直接箭头连接符 72"/>
          <p:cNvCxnSpPr/>
          <p:nvPr/>
        </p:nvCxnSpPr>
        <p:spPr bwMode="auto">
          <a:xfrm flipH="1">
            <a:off x="5003601" y="1885966"/>
            <a:ext cx="3248740" cy="228600"/>
          </a:xfrm>
          <a:prstGeom prst="straightConnector1">
            <a:avLst/>
          </a:prstGeom>
          <a:noFill/>
          <a:ln w="19050">
            <a:solidFill>
              <a:srgbClr val="00B0F0"/>
            </a:solidFill>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9" name="直接箭头连接符 78"/>
          <p:cNvCxnSpPr/>
          <p:nvPr/>
        </p:nvCxnSpPr>
        <p:spPr bwMode="auto">
          <a:xfrm flipH="1" flipV="1">
            <a:off x="7323780" y="2784764"/>
            <a:ext cx="829569" cy="568036"/>
          </a:xfrm>
          <a:prstGeom prst="straightConnector1">
            <a:avLst/>
          </a:prstGeom>
          <a:noFill/>
          <a:ln w="19050">
            <a:solidFill>
              <a:srgbClr val="00B0F0"/>
            </a:solidFill>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1" name="矩形 80"/>
          <p:cNvSpPr/>
          <p:nvPr/>
        </p:nvSpPr>
        <p:spPr>
          <a:xfrm>
            <a:off x="557177" y="3435327"/>
            <a:ext cx="2951763" cy="523220"/>
          </a:xfrm>
          <a:prstGeom prst="rect">
            <a:avLst/>
          </a:prstGeom>
        </p:spPr>
        <p:txBody>
          <a:bodyPr wrap="square">
            <a:spAutoFit/>
          </a:bodyPr>
          <a:lstStyle/>
          <a:p>
            <a:pPr eaLnBrk="0" hangingPunct="0">
              <a:buSzPct val="100000"/>
            </a:pPr>
            <a:r>
              <a:rPr lang="ru-RU" altLang="zh-CN" sz="1400" b="1" dirty="0" smtClean="0">
                <a:solidFill>
                  <a:srgbClr val="3F7FFF"/>
                </a:solidFill>
                <a:ea typeface="微软雅黑" pitchFamily="34" charset="-122"/>
                <a:cs typeface="Calibri" pitchFamily="34" charset="0"/>
                <a:sym typeface="Calibri" pitchFamily="34" charset="0"/>
              </a:rPr>
              <a:t>Удобный дизайн позволяет установку </a:t>
            </a:r>
            <a:r>
              <a:rPr lang="ru-RU" altLang="zh-CN" sz="1400" b="1" dirty="0" smtClean="0">
                <a:solidFill>
                  <a:srgbClr val="FF0000"/>
                </a:solidFill>
                <a:ea typeface="微软雅黑" pitchFamily="34" charset="-122"/>
                <a:cs typeface="Calibri" pitchFamily="34" charset="0"/>
                <a:sym typeface="Calibri" pitchFamily="34" charset="0"/>
              </a:rPr>
              <a:t>одним</a:t>
            </a:r>
            <a:r>
              <a:rPr lang="ru-RU" altLang="zh-CN" sz="1400" b="1" dirty="0" smtClean="0">
                <a:solidFill>
                  <a:srgbClr val="3F7FFF"/>
                </a:solidFill>
                <a:ea typeface="微软雅黑" pitchFamily="34" charset="-122"/>
                <a:cs typeface="Calibri" pitchFamily="34" charset="0"/>
                <a:sym typeface="Calibri" pitchFamily="34" charset="0"/>
              </a:rPr>
              <a:t> человеком</a:t>
            </a:r>
            <a:endParaRPr lang="zh-CN" altLang="en-US" sz="1400" dirty="0">
              <a:solidFill>
                <a:srgbClr val="000000"/>
              </a:solidFill>
              <a:ea typeface="宋体" pitchFamily="2" charset="-122"/>
              <a:cs typeface="Calibri" pitchFamily="34" charset="0"/>
            </a:endParaRPr>
          </a:p>
        </p:txBody>
      </p:sp>
      <p:cxnSp>
        <p:nvCxnSpPr>
          <p:cNvPr id="62" name="直接连接符 61"/>
          <p:cNvCxnSpPr/>
          <p:nvPr/>
        </p:nvCxnSpPr>
        <p:spPr bwMode="auto">
          <a:xfrm>
            <a:off x="4263310" y="4149080"/>
            <a:ext cx="6441918" cy="0"/>
          </a:xfrm>
          <a:prstGeom prst="line">
            <a:avLst/>
          </a:prstGeom>
          <a:noFill/>
          <a:ln>
            <a:solidFill>
              <a:schemeClr val="tx1"/>
            </a:solidFill>
            <a:prstDash val="sysDot"/>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4" name="直接连接符 63"/>
          <p:cNvCxnSpPr/>
          <p:nvPr/>
        </p:nvCxnSpPr>
        <p:spPr bwMode="auto">
          <a:xfrm>
            <a:off x="4260081" y="1592317"/>
            <a:ext cx="3351455" cy="0"/>
          </a:xfrm>
          <a:prstGeom prst="line">
            <a:avLst/>
          </a:prstGeom>
          <a:noFill/>
          <a:ln w="28575">
            <a:solidFill>
              <a:schemeClr val="bg1">
                <a:lumMod val="7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7" name="直接连接符 66"/>
          <p:cNvCxnSpPr/>
          <p:nvPr/>
        </p:nvCxnSpPr>
        <p:spPr bwMode="auto">
          <a:xfrm>
            <a:off x="7705253" y="4869160"/>
            <a:ext cx="2656338" cy="0"/>
          </a:xfrm>
          <a:prstGeom prst="line">
            <a:avLst/>
          </a:prstGeom>
          <a:noFill/>
          <a:ln w="28575">
            <a:solidFill>
              <a:schemeClr val="bg1">
                <a:lumMod val="7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0" name="直接连接符 69"/>
          <p:cNvCxnSpPr/>
          <p:nvPr/>
        </p:nvCxnSpPr>
        <p:spPr bwMode="auto">
          <a:xfrm>
            <a:off x="4536901" y="4869160"/>
            <a:ext cx="2656338" cy="0"/>
          </a:xfrm>
          <a:prstGeom prst="line">
            <a:avLst/>
          </a:prstGeom>
          <a:noFill/>
          <a:ln w="28575">
            <a:solidFill>
              <a:schemeClr val="bg1">
                <a:lumMod val="7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4" name="TextBox 73"/>
          <p:cNvSpPr txBox="1"/>
          <p:nvPr/>
        </p:nvSpPr>
        <p:spPr>
          <a:xfrm>
            <a:off x="3456781" y="4869160"/>
            <a:ext cx="887586"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sz="4400" b="1" spc="50" dirty="0" smtClean="0">
                <a:ln w="11430"/>
                <a:gradFill>
                  <a:gsLst>
                    <a:gs pos="25000">
                      <a:srgbClr val="FFCC99">
                        <a:satMod val="155000"/>
                      </a:srgbClr>
                    </a:gs>
                    <a:gs pos="100000">
                      <a:srgbClr val="FFCC99">
                        <a:shade val="45000"/>
                        <a:satMod val="165000"/>
                      </a:srgbClr>
                    </a:gs>
                  </a:gsLst>
                  <a:lin ang="5400000"/>
                </a:gradFill>
                <a:effectLst>
                  <a:outerShdw blurRad="76200" dist="50800" dir="5400000" algn="tl" rotWithShape="0">
                    <a:srgbClr val="000000">
                      <a:alpha val="65000"/>
                    </a:srgbClr>
                  </a:outerShdw>
                </a:effectLst>
                <a:ea typeface="宋体" pitchFamily="2" charset="-122"/>
              </a:rPr>
              <a:t>VS</a:t>
            </a:r>
            <a:endParaRPr lang="zh-CN" altLang="en-US" sz="4400" b="1" spc="50" dirty="0">
              <a:ln w="11430"/>
              <a:gradFill>
                <a:gsLst>
                  <a:gs pos="25000">
                    <a:srgbClr val="FFCC99">
                      <a:satMod val="155000"/>
                    </a:srgbClr>
                  </a:gs>
                  <a:gs pos="100000">
                    <a:srgbClr val="FFCC99">
                      <a:shade val="45000"/>
                      <a:satMod val="165000"/>
                    </a:srgbClr>
                  </a:gs>
                </a:gsLst>
                <a:lin ang="5400000"/>
              </a:gradFill>
              <a:effectLst>
                <a:outerShdw blurRad="76200" dist="50800" dir="5400000" algn="tl" rotWithShape="0">
                  <a:srgbClr val="000000">
                    <a:alpha val="65000"/>
                  </a:srgbClr>
                </a:outerShdw>
              </a:effectLst>
              <a:ea typeface="宋体" pitchFamily="2" charset="-122"/>
            </a:endParaRPr>
          </a:p>
        </p:txBody>
      </p:sp>
      <p:pic>
        <p:nvPicPr>
          <p:cNvPr id="59" name="Picture 3">
            <a:hlinkClick r:id="rId13" action="ppaction://hlinkfile"/>
          </p:cNvPr>
          <p:cNvPicPr>
            <a:picLocks noChangeAspect="1" noChangeArrowheads="1"/>
          </p:cNvPicPr>
          <p:nvPr/>
        </p:nvPicPr>
        <p:blipFill>
          <a:blip r:embed="rId4" cstate="print"/>
          <a:srcRect l="31987" t="31434" r="52870" b="39872"/>
          <a:stretch>
            <a:fillRect/>
          </a:stretch>
        </p:blipFill>
        <p:spPr bwMode="auto">
          <a:xfrm>
            <a:off x="8353325" y="1340768"/>
            <a:ext cx="579424" cy="551945"/>
          </a:xfrm>
          <a:prstGeom prst="rect">
            <a:avLst/>
          </a:prstGeom>
          <a:noFill/>
          <a:ln w="9525">
            <a:noFill/>
            <a:miter lim="800000"/>
            <a:headEnd/>
            <a:tailEnd/>
          </a:ln>
        </p:spPr>
      </p:pic>
      <p:sp>
        <p:nvSpPr>
          <p:cNvPr id="66" name="标题 21"/>
          <p:cNvSpPr txBox="1">
            <a:spLocks/>
          </p:cNvSpPr>
          <p:nvPr/>
        </p:nvSpPr>
        <p:spPr bwMode="auto">
          <a:xfrm>
            <a:off x="576461" y="260648"/>
            <a:ext cx="10657184" cy="511798"/>
          </a:xfrm>
          <a:prstGeom prst="rect">
            <a:avLst/>
          </a:prstGeom>
          <a:noFill/>
          <a:ln w="9525">
            <a:noFill/>
            <a:miter lim="800000"/>
            <a:headEnd/>
            <a:tailEnd/>
          </a:ln>
        </p:spPr>
        <p:txBody>
          <a:bodyPr wrap="square" lIns="0" tIns="40064" rIns="80129" bIns="40064">
            <a:spAutoFit/>
          </a:bodyPr>
          <a:lstStyle/>
          <a:p>
            <a:pPr>
              <a:defRPr/>
            </a:pPr>
            <a:r>
              <a:rPr lang="ru-RU" altLang="zh-CN" sz="2800" b="1" dirty="0" smtClean="0">
                <a:solidFill>
                  <a:srgbClr val="990000"/>
                </a:solidFill>
                <a:ea typeface="Arial Unicode MS" pitchFamily="34" charset="-122"/>
                <a:cs typeface="Calibri" pitchFamily="34" charset="0"/>
                <a:sym typeface="Calibri" pitchFamily="34" charset="0"/>
              </a:rPr>
              <a:t>Удобный для пользователя дизайн внешней точки доступа</a:t>
            </a:r>
            <a:endParaRPr lang="zh-CN" altLang="en-US" sz="2800" b="1" dirty="0">
              <a:solidFill>
                <a:srgbClr val="990000"/>
              </a:solidFill>
              <a:ea typeface="Arial Unicode MS" pitchFamily="34" charset="-122"/>
              <a:cs typeface="Calibri" pitchFamily="34" charset="0"/>
              <a:sym typeface="Calibri" pitchFamily="34" charset="0"/>
            </a:endParaRPr>
          </a:p>
        </p:txBody>
      </p:sp>
      <p:pic>
        <p:nvPicPr>
          <p:cNvPr id="1026" name="Picture 2"/>
          <p:cNvPicPr>
            <a:picLocks noChangeAspect="1" noChangeArrowheads="1"/>
          </p:cNvPicPr>
          <p:nvPr/>
        </p:nvPicPr>
        <p:blipFill>
          <a:blip r:embed="rId14" cstate="print"/>
          <a:srcRect/>
          <a:stretch>
            <a:fillRect/>
          </a:stretch>
        </p:blipFill>
        <p:spPr bwMode="auto">
          <a:xfrm>
            <a:off x="607580" y="1078697"/>
            <a:ext cx="3428725" cy="2171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自定义 1">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txDef>
      <a:spPr bwMode="auto">
        <a:noFill/>
        <a:ln w="9525">
          <a:noFill/>
          <a:miter lim="800000"/>
          <a:headEnd/>
          <a:tailEnd/>
        </a:ln>
      </a:spPr>
      <a:bodyPr wrap="square" rtlCol="0">
        <a:spAutoFit/>
      </a:bodyPr>
      <a:lstStyle>
        <a:defPPr>
          <a:buClr>
            <a:schemeClr val="tx1">
              <a:lumMod val="50000"/>
              <a:lumOff val="50000"/>
            </a:schemeClr>
          </a:buClr>
          <a:buSzPct val="60000"/>
          <a:defRPr sz="1600" dirty="0">
            <a:latin typeface="+mn-lt"/>
            <a:ea typeface="华文细黑"/>
            <a:cs typeface="华文细黑"/>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13931</TotalTime>
  <Words>1321</Words>
  <Application>Microsoft Office PowerPoint</Application>
  <PresentationFormat>自定义</PresentationFormat>
  <Paragraphs>325</Paragraphs>
  <Slides>10</Slides>
  <Notes>5</Notes>
  <HiddenSlides>0</HiddenSlides>
  <MMClips>0</MMClips>
  <ScaleCrop>false</ScaleCrop>
  <HeadingPairs>
    <vt:vector size="4" baseType="variant">
      <vt:variant>
        <vt:lpstr>主题</vt:lpstr>
      </vt:variant>
      <vt:variant>
        <vt:i4>13</vt:i4>
      </vt:variant>
      <vt:variant>
        <vt:lpstr>幻灯片标题</vt:lpstr>
      </vt:variant>
      <vt:variant>
        <vt:i4>10</vt:i4>
      </vt:variant>
    </vt:vector>
  </HeadingPairs>
  <TitlesOfParts>
    <vt:vector size="23" baseType="lpstr">
      <vt:lpstr>Blank</vt:lpstr>
      <vt:lpstr>1_主题1</vt:lpstr>
      <vt:lpstr>4_主题1</vt:lpstr>
      <vt:lpstr>5_主题1</vt:lpstr>
      <vt:lpstr>6_主题1</vt:lpstr>
      <vt:lpstr>7_主题1</vt:lpstr>
      <vt:lpstr>8_主题1</vt:lpstr>
      <vt:lpstr>9_主题1</vt:lpstr>
      <vt:lpstr>10_主题1</vt:lpstr>
      <vt:lpstr>11_主题1</vt:lpstr>
      <vt:lpstr>12_主题1</vt:lpstr>
      <vt:lpstr>13_主题1</vt:lpstr>
      <vt:lpstr>25_主题1</vt:lpstr>
      <vt:lpstr>幻灯片 1</vt:lpstr>
      <vt:lpstr>幻灯片 2</vt:lpstr>
      <vt:lpstr>幻灯片 3</vt:lpstr>
      <vt:lpstr>幻灯片 4</vt:lpstr>
      <vt:lpstr>Основные параметры точек доступа HUAWEI</vt:lpstr>
      <vt:lpstr>Ключевой функционал точек доступа Huawei</vt:lpstr>
      <vt:lpstr>Лучшая производительность от Tolly</vt:lpstr>
      <vt:lpstr>Высокая надежность при эксплуатации  в неблагоприятных условиях окружающей среды</vt:lpstr>
      <vt:lpstr>幻灯片 9</vt:lpstr>
      <vt:lpstr>Победитель международного форума iF 2013 в номинации «Дизайн»</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w00103789</dc:creator>
  <cp:lastModifiedBy>y00130915</cp:lastModifiedBy>
  <cp:revision>840</cp:revision>
  <dcterms:created xsi:type="dcterms:W3CDTF">2012-02-17T03:21:03Z</dcterms:created>
  <dcterms:modified xsi:type="dcterms:W3CDTF">2013-04-23T13:34:36Z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(3)gG5D3EF4kBLWHCp8JIKEigOw3ZH5WUBmMO4xloqZ0tLpe1QQzuMKvJw9v6fV+Mnm86Ktb4K6_x000d_
zTbpC117KSFqUUsC45QjO+Vq0IZ9+lr15DbWwjdz4A+vcCEnH8Jyfdpnhj6yTvcl4BqZqiQ2_x000d_
DI5Vk4pSDznpmoVotLmWBBxUbB4THxOs0oTf5RIGR1oTh/HD64wUUePVOjJYOe1g9XCLobFJ_x000d_
pk8bYYGoMCipwe6ZNm</vt:lpwstr>
  </property>
  <property fmtid="{D5CDD505-2E9C-101B-9397-08002B2CF9AE}" pid="3" name="_ms_pID_7253431">
    <vt:lpwstr>dBbVKIM3qoQxZe7/EhJqDlf26YrGowKkkZEyVVEsqFE3cfQvewyaoB_x000d_
k3wdL5PqCAfmufU9jKO/BG05uUHFeSGv+dgeK7wMgyCIw3ghZSiIROv0DaPwwXFJGwhz9+F5_x000d_
KrdZ3vxsL7sLcTvntimSRzDcQ9ZOkxb3vkTjluJBZd7JPPVt6oAUuBx+jAv4IbodpDKkO8rl_x000d_
SwU59NWLdBWTXviH6rj0WNMvzbSOKvsX0ptg</vt:lpwstr>
  </property>
  <property fmtid="{D5CDD505-2E9C-101B-9397-08002B2CF9AE}" pid="4" name="_ms_pID_7253432">
    <vt:lpwstr>mkX0xS1KO4vcAnCrisFGoos=</vt:lpwstr>
  </property>
  <property fmtid="{D5CDD505-2E9C-101B-9397-08002B2CF9AE}" pid="5" name="sflag">
    <vt:lpwstr>1366696293</vt:lpwstr>
  </property>
</Properties>
</file>